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0" r:id="rId1"/>
  </p:sldMasterIdLst>
  <p:sldIdLst>
    <p:sldId id="256" r:id="rId2"/>
  </p:sldIdLst>
  <p:sldSz cx="2286000" cy="3429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9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228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D0FF4-311E-4160-9D8E-E525A4210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" y="561182"/>
            <a:ext cx="1714500" cy="1193800"/>
          </a:xfrm>
        </p:spPr>
        <p:txBody>
          <a:bodyPr anchor="b"/>
          <a:lstStyle>
            <a:lvl1pPr algn="ctr">
              <a:defRPr sz="112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0C3AC00-BA59-4A3C-B3E4-D72B17D7D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1801019"/>
            <a:ext cx="1714500" cy="827881"/>
          </a:xfrm>
        </p:spPr>
        <p:txBody>
          <a:bodyPr/>
          <a:lstStyle>
            <a:lvl1pPr marL="0" indent="0" algn="ctr">
              <a:buNone/>
              <a:defRPr sz="450"/>
            </a:lvl1pPr>
            <a:lvl2pPr marL="85725" indent="0" algn="ctr">
              <a:buNone/>
              <a:defRPr sz="375"/>
            </a:lvl2pPr>
            <a:lvl3pPr marL="171450" indent="0" algn="ctr">
              <a:buNone/>
              <a:defRPr sz="338"/>
            </a:lvl3pPr>
            <a:lvl4pPr marL="257175" indent="0" algn="ctr">
              <a:buNone/>
              <a:defRPr sz="300"/>
            </a:lvl4pPr>
            <a:lvl5pPr marL="342900" indent="0" algn="ctr">
              <a:buNone/>
              <a:defRPr sz="300"/>
            </a:lvl5pPr>
            <a:lvl6pPr marL="428625" indent="0" algn="ctr">
              <a:buNone/>
              <a:defRPr sz="300"/>
            </a:lvl6pPr>
            <a:lvl7pPr marL="514350" indent="0" algn="ctr">
              <a:buNone/>
              <a:defRPr sz="300"/>
            </a:lvl7pPr>
            <a:lvl8pPr marL="600075" indent="0" algn="ctr">
              <a:buNone/>
              <a:defRPr sz="300"/>
            </a:lvl8pPr>
            <a:lvl9pPr marL="685800" indent="0" algn="ctr">
              <a:buNone/>
              <a:defRPr sz="3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83F5FF-F7D2-4C36-B76C-A55DE96F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219E7B-1CD5-4BFC-8148-E4147638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BA7E2E-02B1-451C-8C06-A56F9A69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23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096DC-12C2-4CE9-883D-6DE1C2BD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D960249-B67B-42E4-96CC-B8BD776BA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38892E-83C4-4F5A-9331-F68D0F66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380F9E-390C-42DA-AA8D-A71CE678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011D11-48CC-48CB-AD72-5A2E167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73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EFB3AD0-9153-478A-B3F4-9ADD4293E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635919" y="182563"/>
            <a:ext cx="492919" cy="2905919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CAF233-187A-428F-8383-A0DEDF055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7163" y="182563"/>
            <a:ext cx="1450181" cy="290591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F8D8DE-6B79-4D36-9F16-3500B76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0E0AEB-F9D3-4ADE-A90D-70FE26C0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DBE20E-CA85-45FB-9F77-59421436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9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C1D54-60A2-4832-8070-124EBF01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3B31D8-CF79-4B8C-992E-D058CDE1C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75EB3C-708D-42C6-AE1E-7CBFBE60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86CFAD-0D30-4A66-836F-3921CE0F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6F4559-216A-4837-BC75-BD264BEA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222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6DD54-E5A5-4E59-B9DB-879DF4D6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" y="854869"/>
            <a:ext cx="1971675" cy="1426369"/>
          </a:xfrm>
        </p:spPr>
        <p:txBody>
          <a:bodyPr anchor="b"/>
          <a:lstStyle>
            <a:lvl1pPr>
              <a:defRPr sz="112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E6B3FAA-39EC-4F13-977F-4CC250C2A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72" y="2294732"/>
            <a:ext cx="1971675" cy="750094"/>
          </a:xfrm>
        </p:spPr>
        <p:txBody>
          <a:bodyPr/>
          <a:lstStyle>
            <a:lvl1pPr marL="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1pPr>
            <a:lvl2pPr marL="85725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2pPr>
            <a:lvl3pPr marL="171450" indent="0">
              <a:buNone/>
              <a:defRPr sz="338">
                <a:solidFill>
                  <a:schemeClr val="tx1">
                    <a:tint val="75000"/>
                  </a:schemeClr>
                </a:solidFill>
              </a:defRPr>
            </a:lvl3pPr>
            <a:lvl4pPr marL="2571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3429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42862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5143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6000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6858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D38742-66B6-4708-AD97-C92D76B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AAB258-9CD4-4E0D-8329-9C7DAF24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EA5623-9BAA-4558-AF0A-B8258F61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90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108A7-5A1D-4227-B068-CC380AD4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EB2744-F664-4B33-9A0B-C13DEF263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163" y="912812"/>
            <a:ext cx="971550" cy="217566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5C43ACC-C097-4597-B8E4-75EBB10B5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7288" y="912812"/>
            <a:ext cx="971550" cy="217566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7BFCF1E-AB98-44EE-A6C6-58B9B565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3066AD8-0580-447B-A129-56EB3551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3392196-0597-4956-A736-F9E6633D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683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7FCAC-A1FE-4CE5-8798-6B03DF80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0" y="182563"/>
            <a:ext cx="1971675" cy="66278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D295A07-D96D-4975-93AF-CE51A3A50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60" y="840582"/>
            <a:ext cx="967085" cy="411956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EA216E-8FEB-45C7-AD42-36E7F745D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7460" y="1252538"/>
            <a:ext cx="967085" cy="184229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2BA4806-83CE-4029-9862-5E439B330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57287" y="840582"/>
            <a:ext cx="971848" cy="411956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4048827-8248-4B08-A1CC-03495352F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7" y="1252538"/>
            <a:ext cx="971848" cy="184229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6E91372-B77A-4126-9E4D-906B58A1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7D51A14-DD4D-45A3-80B9-E1FA3CC8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E4D4AAB-72B0-491D-A252-F0711991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2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8E89A-BC65-495E-A25A-BD99671D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4C58C20-961A-4D7F-99CD-C27713F5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8A1D490-4B38-43E1-86C8-D3B6B1F8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BD83AF8-EB0B-43CE-883C-3FEB54F1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73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866F8A8-74F0-4C28-8CDC-8B7C91F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6AEF0DB-31ED-4391-BF0F-84A135A3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9E34035-86BA-4A5C-AF99-8F2B3362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3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417B5-4AC2-4FA3-B56F-D68C8D4B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1" y="228600"/>
            <a:ext cx="737294" cy="80010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AB59BE-CE46-4EE7-B30A-C34E0C7AE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847" y="493713"/>
            <a:ext cx="1157288" cy="2436813"/>
          </a:xfrm>
        </p:spPr>
        <p:txBody>
          <a:bodyPr/>
          <a:lstStyle>
            <a:lvl1pPr>
              <a:defRPr sz="600"/>
            </a:lvl1pPr>
            <a:lvl2pPr>
              <a:defRPr sz="525"/>
            </a:lvl2pPr>
            <a:lvl3pPr>
              <a:defRPr sz="450"/>
            </a:lvl3pPr>
            <a:lvl4pPr>
              <a:defRPr sz="375"/>
            </a:lvl4pPr>
            <a:lvl5pPr>
              <a:defRPr sz="375"/>
            </a:lvl5pPr>
            <a:lvl6pPr>
              <a:defRPr sz="375"/>
            </a:lvl6pPr>
            <a:lvl7pPr>
              <a:defRPr sz="375"/>
            </a:lvl7pPr>
            <a:lvl8pPr>
              <a:defRPr sz="375"/>
            </a:lvl8pPr>
            <a:lvl9pPr>
              <a:defRPr sz="37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723360D-5B70-4D2D-A041-6F9512A06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461" y="1028700"/>
            <a:ext cx="737294" cy="1905794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1B9CBB-6320-4DA5-BB04-8C616A28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6A602AF-889A-405A-ACDA-6CBD826C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E35711-65AD-4B86-9557-B01E6F96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F5AA-83FB-40F5-84DB-0F11BF01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1" y="228600"/>
            <a:ext cx="737294" cy="80010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B46E050-7108-4D4A-A58D-68E47AB92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71847" y="493713"/>
            <a:ext cx="1157288" cy="2436813"/>
          </a:xfrm>
        </p:spPr>
        <p:txBody>
          <a:bodyPr/>
          <a:lstStyle>
            <a:lvl1pPr marL="0" indent="0">
              <a:buNone/>
              <a:defRPr sz="600"/>
            </a:lvl1pPr>
            <a:lvl2pPr marL="85725" indent="0">
              <a:buNone/>
              <a:defRPr sz="525"/>
            </a:lvl2pPr>
            <a:lvl3pPr marL="171450" indent="0">
              <a:buNone/>
              <a:defRPr sz="450"/>
            </a:lvl3pPr>
            <a:lvl4pPr marL="257175" indent="0">
              <a:buNone/>
              <a:defRPr sz="375"/>
            </a:lvl4pPr>
            <a:lvl5pPr marL="342900" indent="0">
              <a:buNone/>
              <a:defRPr sz="375"/>
            </a:lvl5pPr>
            <a:lvl6pPr marL="428625" indent="0">
              <a:buNone/>
              <a:defRPr sz="375"/>
            </a:lvl6pPr>
            <a:lvl7pPr marL="514350" indent="0">
              <a:buNone/>
              <a:defRPr sz="375"/>
            </a:lvl7pPr>
            <a:lvl8pPr marL="600075" indent="0">
              <a:buNone/>
              <a:defRPr sz="375"/>
            </a:lvl8pPr>
            <a:lvl9pPr marL="685800" indent="0">
              <a:buNone/>
              <a:defRPr sz="375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0C73B7-D505-4F81-9C6A-F3DB3989B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461" y="1028700"/>
            <a:ext cx="737294" cy="1905794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CEE09F-D740-43AD-9496-1C86CE8A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E72C19-BE6B-4323-B0D0-6C909054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745F4F-F1BB-486F-9BA1-89EF7D62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0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2E90901-3172-4D71-BECD-94EF36C4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182563"/>
            <a:ext cx="1971675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04C705-739A-419E-9B6E-025B472A4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163" y="912812"/>
            <a:ext cx="1971675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E04480-C980-40EC-8A92-B26608F8C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7163" y="3178175"/>
            <a:ext cx="51435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12B391-0929-4F58-B72B-DE5B93408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7238" y="3178175"/>
            <a:ext cx="771525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9F99102-90E6-496B-8B6F-16C242024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14488" y="3178175"/>
            <a:ext cx="51435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99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xStyles>
    <p:titleStyle>
      <a:lvl1pPr algn="l" defTabSz="171450" rtl="0" eaLnBrk="1" latinLnBrk="0" hangingPunct="1">
        <a:lnSpc>
          <a:spcPct val="90000"/>
        </a:lnSpc>
        <a:spcBef>
          <a:spcPct val="0"/>
        </a:spcBef>
        <a:buNone/>
        <a:defRPr sz="8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3" indent="-42863" algn="l" defTabSz="17145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3000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857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714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572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429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7286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1pPr>
      <a:lvl2pPr marL="857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34" y="862229"/>
            <a:ext cx="2214662" cy="1040050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2842673-C774-402F-8637-9EEAAEA3C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00" y="2974786"/>
            <a:ext cx="610377" cy="32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5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ProShop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Thorup</dc:creator>
  <cp:lastModifiedBy>Dorte Kiel</cp:lastModifiedBy>
  <cp:revision>13</cp:revision>
  <dcterms:created xsi:type="dcterms:W3CDTF">2015-03-04T14:04:25Z</dcterms:created>
  <dcterms:modified xsi:type="dcterms:W3CDTF">2022-01-10T12:12:36Z</dcterms:modified>
</cp:coreProperties>
</file>