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9588" cy="9145588"/>
  <p:notesSz cx="6858000" cy="9144000"/>
  <p:defaultTextStyle>
    <a:defPPr>
      <a:defRPr lang="nb-NO"/>
    </a:defPPr>
    <a:lvl1pPr marL="0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1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3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5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6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8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9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11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13" algn="l" defTabSz="9144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9"/>
    <a:srgbClr val="F1F1F1"/>
    <a:srgbClr val="4B3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40" d="100"/>
          <a:sy n="40" d="100"/>
        </p:scale>
        <p:origin x="-2730" y="-510"/>
      </p:cViewPr>
      <p:guideLst>
        <p:guide orient="horz" pos="2881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 userDrawn="1"/>
        </p:nvSpPr>
        <p:spPr>
          <a:xfrm>
            <a:off x="401015" y="1476450"/>
            <a:ext cx="2301277" cy="568863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1" y="3492673"/>
            <a:ext cx="405085" cy="12468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9" y="5925294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819" y="-107726"/>
            <a:ext cx="9144702" cy="582617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2209839" y="1116410"/>
            <a:ext cx="2503163" cy="1200329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2214774" y="3244173"/>
            <a:ext cx="2493292" cy="1790264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78" y="2746494"/>
            <a:ext cx="405085" cy="1246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6" y="6012954"/>
            <a:ext cx="879748" cy="879748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2989658" y="7741146"/>
            <a:ext cx="8797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40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80" y="945563"/>
            <a:ext cx="2779761" cy="6771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607599" y="2359891"/>
            <a:ext cx="2491151" cy="5065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17" y="1890073"/>
            <a:ext cx="405085" cy="124686"/>
          </a:xfrm>
          <a:prstGeom prst="rect">
            <a:avLst/>
          </a:prstGeom>
        </p:spPr>
      </p:pic>
      <p:sp>
        <p:nvSpPr>
          <p:cNvPr id="13" name="Plassholder f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36540" y="853230"/>
            <a:ext cx="2780136" cy="76944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200" b="1" baseline="0">
                <a:solidFill>
                  <a:srgbClr val="4B392C"/>
                </a:solidFill>
              </a:defRPr>
            </a:lvl1pPr>
          </a:lstStyle>
          <a:p>
            <a:pPr lvl="0"/>
            <a:r>
              <a:rPr lang="nb-NO" dirty="0" smtClean="0"/>
              <a:t>Klikk for å legge til en tittel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66" y="1890073"/>
            <a:ext cx="405085" cy="124686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3736728" y="2359892"/>
            <a:ext cx="2491151" cy="5065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07" y="79415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42" y="2430094"/>
            <a:ext cx="405085" cy="124686"/>
          </a:xfrm>
          <a:prstGeom prst="rect">
            <a:avLst/>
          </a:prstGeom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3736728" y="1485582"/>
            <a:ext cx="2779761" cy="67710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innhold 2"/>
          <p:cNvSpPr>
            <a:spLocks noGrp="1"/>
          </p:cNvSpPr>
          <p:nvPr>
            <p:ph idx="10"/>
          </p:nvPr>
        </p:nvSpPr>
        <p:spPr>
          <a:xfrm>
            <a:off x="3736728" y="2898811"/>
            <a:ext cx="2491151" cy="45264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562028" y="1239440"/>
            <a:ext cx="2612671" cy="618584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07" y="79415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6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401015" y="1174545"/>
            <a:ext cx="2893685" cy="6250740"/>
          </a:xfrm>
          <a:prstGeom prst="rect">
            <a:avLst/>
          </a:prstGeom>
          <a:solidFill>
            <a:srgbClr val="F1F1F1"/>
          </a:solidFill>
        </p:spPr>
        <p:txBody>
          <a:bodyPr lIns="273326" tIns="850349" rIns="273326">
            <a:normAutofit/>
          </a:bodyPr>
          <a:lstStyle>
            <a:lvl1pPr marL="202668" indent="-202668">
              <a:spcBef>
                <a:spcPts val="1350"/>
              </a:spcBef>
              <a:defRPr sz="1300"/>
            </a:lvl1pPr>
            <a:lvl2pPr>
              <a:spcBef>
                <a:spcPts val="1350"/>
              </a:spcBef>
              <a:defRPr sz="1300"/>
            </a:lvl2pPr>
            <a:lvl3pPr>
              <a:spcBef>
                <a:spcPts val="1350"/>
              </a:spcBef>
              <a:defRPr sz="1300"/>
            </a:lvl3pPr>
            <a:lvl4pPr>
              <a:spcBef>
                <a:spcPts val="1350"/>
              </a:spcBef>
              <a:defRPr sz="1300"/>
            </a:lvl4pPr>
            <a:lvl5pPr>
              <a:spcBef>
                <a:spcPts val="1350"/>
              </a:spcBef>
              <a:defRPr sz="13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42" y="2430094"/>
            <a:ext cx="405085" cy="124686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/>
          </p:nvPr>
        </p:nvSpPr>
        <p:spPr>
          <a:xfrm>
            <a:off x="3736728" y="1485582"/>
            <a:ext cx="2779761" cy="67710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innhold 2"/>
          <p:cNvSpPr>
            <a:spLocks noGrp="1"/>
          </p:cNvSpPr>
          <p:nvPr>
            <p:ph idx="10"/>
          </p:nvPr>
        </p:nvSpPr>
        <p:spPr>
          <a:xfrm>
            <a:off x="3736728" y="2898811"/>
            <a:ext cx="2491151" cy="45264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69687" y="1691315"/>
            <a:ext cx="2556312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300" b="1" baseline="0"/>
            </a:lvl1pPr>
          </a:lstStyle>
          <a:p>
            <a:pPr lvl="0"/>
            <a:r>
              <a:rPr lang="nb-NO" dirty="0" smtClean="0"/>
              <a:t>Klikk for å skriv inn </a:t>
            </a:r>
            <a:r>
              <a:rPr lang="nb-NO" dirty="0" err="1" smtClean="0"/>
              <a:t>faktabokstittel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07" y="79415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07" y="79415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vrundet rektangel 9"/>
          <p:cNvSpPr/>
          <p:nvPr userDrawn="1"/>
        </p:nvSpPr>
        <p:spPr>
          <a:xfrm>
            <a:off x="4077866" y="1476450"/>
            <a:ext cx="2301277" cy="5688632"/>
          </a:xfrm>
          <a:prstGeom prst="roundRect">
            <a:avLst>
              <a:gd name="adj" fmla="val 1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62" y="3492673"/>
            <a:ext cx="405085" cy="12468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30" y="5925294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418"/>
            <a:ext cx="6858923" cy="521417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64" y="3826614"/>
            <a:ext cx="405085" cy="1246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32" y="65890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 [uten bil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64" y="3826614"/>
            <a:ext cx="405085" cy="12468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32" y="65890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7539" y="2359891"/>
            <a:ext cx="5164511" cy="50653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44" y="1890073"/>
            <a:ext cx="405085" cy="1246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8" y="7957170"/>
            <a:ext cx="882012" cy="8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appo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80" y="720763"/>
            <a:ext cx="6173629" cy="338554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2979" y="1692641"/>
            <a:ext cx="6173630" cy="70083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44" y="1326721"/>
            <a:ext cx="405085" cy="1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90"/>
            <a:ext cx="6859064" cy="55809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10821" y="1262094"/>
            <a:ext cx="3037947" cy="6771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44" y="2205778"/>
            <a:ext cx="405085" cy="124686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2133650" y="2628578"/>
            <a:ext cx="2755339" cy="1265427"/>
          </a:xfrm>
          <a:prstGeom prst="rect">
            <a:avLst/>
          </a:prstGeom>
        </p:spPr>
        <p:txBody>
          <a:bodyPr/>
          <a:lstStyle>
            <a:lvl1pPr marL="257129" indent="-257129" algn="l">
              <a:spcBef>
                <a:spcPts val="0"/>
              </a:spcBef>
              <a:buFontTx/>
              <a:buBlip>
                <a:blip r:embed="rId4"/>
              </a:buBlip>
              <a:defRPr/>
            </a:lvl1pPr>
            <a:lvl2pPr marL="457201" indent="0" algn="ctr">
              <a:buNone/>
              <a:defRPr/>
            </a:lvl2pPr>
            <a:lvl3pPr marL="914403" indent="0" algn="ctr">
              <a:buNone/>
              <a:defRPr/>
            </a:lvl3pPr>
            <a:lvl4pPr marL="1371605" indent="0" algn="ctr">
              <a:buNone/>
              <a:defRPr/>
            </a:lvl4pPr>
            <a:lvl5pPr marL="1828806" indent="0" algn="ctr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58" y="5796930"/>
            <a:ext cx="879748" cy="879748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2989658" y="7741146"/>
            <a:ext cx="8797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96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17507" y="5997712"/>
            <a:ext cx="3222399" cy="800219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64" y="7196516"/>
            <a:ext cx="405085" cy="124686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1759554" y="1980506"/>
            <a:ext cx="3338304" cy="3282998"/>
          </a:xfrm>
          <a:prstGeom prst="ellipse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94" y="79415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17507" y="5997712"/>
            <a:ext cx="3222399" cy="800219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64" y="7196516"/>
            <a:ext cx="405085" cy="124686"/>
          </a:xfrm>
          <a:prstGeom prst="rect">
            <a:avLst/>
          </a:prstGeom>
        </p:spPr>
      </p:pic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1557587" y="1121137"/>
            <a:ext cx="3672408" cy="4069169"/>
          </a:xfrm>
          <a:custGeom>
            <a:avLst/>
            <a:gdLst>
              <a:gd name="connsiteX0" fmla="*/ 0 w 6048672"/>
              <a:gd name="connsiteY0" fmla="*/ 109317 h 5238000"/>
              <a:gd name="connsiteX1" fmla="*/ 109317 w 6048672"/>
              <a:gd name="connsiteY1" fmla="*/ 0 h 5238000"/>
              <a:gd name="connsiteX2" fmla="*/ 5939355 w 6048672"/>
              <a:gd name="connsiteY2" fmla="*/ 0 h 5238000"/>
              <a:gd name="connsiteX3" fmla="*/ 6048672 w 6048672"/>
              <a:gd name="connsiteY3" fmla="*/ 109317 h 5238000"/>
              <a:gd name="connsiteX4" fmla="*/ 6048672 w 6048672"/>
              <a:gd name="connsiteY4" fmla="*/ 5128683 h 5238000"/>
              <a:gd name="connsiteX5" fmla="*/ 5939355 w 6048672"/>
              <a:gd name="connsiteY5" fmla="*/ 5238000 h 5238000"/>
              <a:gd name="connsiteX6" fmla="*/ 109317 w 6048672"/>
              <a:gd name="connsiteY6" fmla="*/ 5238000 h 5238000"/>
              <a:gd name="connsiteX7" fmla="*/ 0 w 6048672"/>
              <a:gd name="connsiteY7" fmla="*/ 5128683 h 5238000"/>
              <a:gd name="connsiteX8" fmla="*/ 0 w 6048672"/>
              <a:gd name="connsiteY8" fmla="*/ 109317 h 5238000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109317 w 6048672"/>
              <a:gd name="connsiteY7" fmla="*/ 5238000 h 5767707"/>
              <a:gd name="connsiteX8" fmla="*/ 0 w 6048672"/>
              <a:gd name="connsiteY8" fmla="*/ 5128683 h 5767707"/>
              <a:gd name="connsiteX9" fmla="*/ 0 w 6048672"/>
              <a:gd name="connsiteY9" fmla="*/ 109317 h 5767707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74406"/>
              <a:gd name="connsiteX1" fmla="*/ 109317 w 6048672"/>
              <a:gd name="connsiteY1" fmla="*/ 0 h 5774406"/>
              <a:gd name="connsiteX2" fmla="*/ 5939355 w 6048672"/>
              <a:gd name="connsiteY2" fmla="*/ 0 h 5774406"/>
              <a:gd name="connsiteX3" fmla="*/ 6048672 w 6048672"/>
              <a:gd name="connsiteY3" fmla="*/ 109317 h 5774406"/>
              <a:gd name="connsiteX4" fmla="*/ 6048672 w 6048672"/>
              <a:gd name="connsiteY4" fmla="*/ 5128683 h 5774406"/>
              <a:gd name="connsiteX5" fmla="*/ 5939355 w 6048672"/>
              <a:gd name="connsiteY5" fmla="*/ 5238000 h 5774406"/>
              <a:gd name="connsiteX6" fmla="*/ 3032909 w 6048672"/>
              <a:gd name="connsiteY6" fmla="*/ 5767705 h 5774406"/>
              <a:gd name="connsiteX7" fmla="*/ 2496969 w 6048672"/>
              <a:gd name="connsiteY7" fmla="*/ 5236845 h 5774406"/>
              <a:gd name="connsiteX8" fmla="*/ 109317 w 6048672"/>
              <a:gd name="connsiteY8" fmla="*/ 5238000 h 5774406"/>
              <a:gd name="connsiteX9" fmla="*/ 0 w 6048672"/>
              <a:gd name="connsiteY9" fmla="*/ 5128683 h 5774406"/>
              <a:gd name="connsiteX10" fmla="*/ 0 w 6048672"/>
              <a:gd name="connsiteY10" fmla="*/ 109317 h 5774406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496969 w 6048672"/>
              <a:gd name="connsiteY8" fmla="*/ 5236845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4"/>
              <a:gd name="connsiteX1" fmla="*/ 109317 w 6048672"/>
              <a:gd name="connsiteY1" fmla="*/ 0 h 5767734"/>
              <a:gd name="connsiteX2" fmla="*/ 5939355 w 6048672"/>
              <a:gd name="connsiteY2" fmla="*/ 0 h 5767734"/>
              <a:gd name="connsiteX3" fmla="*/ 6048672 w 6048672"/>
              <a:gd name="connsiteY3" fmla="*/ 109317 h 5767734"/>
              <a:gd name="connsiteX4" fmla="*/ 6048672 w 6048672"/>
              <a:gd name="connsiteY4" fmla="*/ 5128683 h 5767734"/>
              <a:gd name="connsiteX5" fmla="*/ 5939355 w 6048672"/>
              <a:gd name="connsiteY5" fmla="*/ 5238000 h 5767734"/>
              <a:gd name="connsiteX6" fmla="*/ 3032909 w 6048672"/>
              <a:gd name="connsiteY6" fmla="*/ 5767705 h 5767734"/>
              <a:gd name="connsiteX7" fmla="*/ 2590949 w 6048672"/>
              <a:gd name="connsiteY7" fmla="*/ 5269864 h 5767734"/>
              <a:gd name="connsiteX8" fmla="*/ 2224554 w 6048672"/>
              <a:gd name="connsiteY8" fmla="*/ 5234940 h 5767734"/>
              <a:gd name="connsiteX9" fmla="*/ 109317 w 6048672"/>
              <a:gd name="connsiteY9" fmla="*/ 5238000 h 5767734"/>
              <a:gd name="connsiteX10" fmla="*/ 0 w 6048672"/>
              <a:gd name="connsiteY10" fmla="*/ 5128683 h 5767734"/>
              <a:gd name="connsiteX11" fmla="*/ 0 w 6048672"/>
              <a:gd name="connsiteY11" fmla="*/ 109317 h 5767734"/>
              <a:gd name="connsiteX0" fmla="*/ 0 w 6048672"/>
              <a:gd name="connsiteY0" fmla="*/ 109317 h 5767732"/>
              <a:gd name="connsiteX1" fmla="*/ 109317 w 6048672"/>
              <a:gd name="connsiteY1" fmla="*/ 0 h 5767732"/>
              <a:gd name="connsiteX2" fmla="*/ 5939355 w 6048672"/>
              <a:gd name="connsiteY2" fmla="*/ 0 h 5767732"/>
              <a:gd name="connsiteX3" fmla="*/ 6048672 w 6048672"/>
              <a:gd name="connsiteY3" fmla="*/ 109317 h 5767732"/>
              <a:gd name="connsiteX4" fmla="*/ 6048672 w 6048672"/>
              <a:gd name="connsiteY4" fmla="*/ 5128683 h 5767732"/>
              <a:gd name="connsiteX5" fmla="*/ 5939355 w 6048672"/>
              <a:gd name="connsiteY5" fmla="*/ 5238000 h 5767732"/>
              <a:gd name="connsiteX6" fmla="*/ 3032909 w 6048672"/>
              <a:gd name="connsiteY6" fmla="*/ 5767705 h 5767732"/>
              <a:gd name="connsiteX7" fmla="*/ 2566184 w 6048672"/>
              <a:gd name="connsiteY7" fmla="*/ 5239384 h 5767732"/>
              <a:gd name="connsiteX8" fmla="*/ 2224554 w 6048672"/>
              <a:gd name="connsiteY8" fmla="*/ 5234940 h 5767732"/>
              <a:gd name="connsiteX9" fmla="*/ 109317 w 6048672"/>
              <a:gd name="connsiteY9" fmla="*/ 5238000 h 5767732"/>
              <a:gd name="connsiteX10" fmla="*/ 0 w 6048672"/>
              <a:gd name="connsiteY10" fmla="*/ 5128683 h 5767732"/>
              <a:gd name="connsiteX11" fmla="*/ 0 w 6048672"/>
              <a:gd name="connsiteY11" fmla="*/ 109317 h 5767732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224554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36"/>
              <a:gd name="connsiteX1" fmla="*/ 109317 w 6048672"/>
              <a:gd name="connsiteY1" fmla="*/ 0 h 5767736"/>
              <a:gd name="connsiteX2" fmla="*/ 5939355 w 6048672"/>
              <a:gd name="connsiteY2" fmla="*/ 0 h 5767736"/>
              <a:gd name="connsiteX3" fmla="*/ 6048672 w 6048672"/>
              <a:gd name="connsiteY3" fmla="*/ 109317 h 5767736"/>
              <a:gd name="connsiteX4" fmla="*/ 6048672 w 6048672"/>
              <a:gd name="connsiteY4" fmla="*/ 5128683 h 5767736"/>
              <a:gd name="connsiteX5" fmla="*/ 5939355 w 6048672"/>
              <a:gd name="connsiteY5" fmla="*/ 5238000 h 5767736"/>
              <a:gd name="connsiteX6" fmla="*/ 3032909 w 6048672"/>
              <a:gd name="connsiteY6" fmla="*/ 5767705 h 5767736"/>
              <a:gd name="connsiteX7" fmla="*/ 2617619 w 6048672"/>
              <a:gd name="connsiteY7" fmla="*/ 5294629 h 5767736"/>
              <a:gd name="connsiteX8" fmla="*/ 2504589 w 6048672"/>
              <a:gd name="connsiteY8" fmla="*/ 5234940 h 5767736"/>
              <a:gd name="connsiteX9" fmla="*/ 109317 w 6048672"/>
              <a:gd name="connsiteY9" fmla="*/ 5238000 h 5767736"/>
              <a:gd name="connsiteX10" fmla="*/ 0 w 6048672"/>
              <a:gd name="connsiteY10" fmla="*/ 5128683 h 5767736"/>
              <a:gd name="connsiteX11" fmla="*/ 0 w 6048672"/>
              <a:gd name="connsiteY11" fmla="*/ 109317 h 5767736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17619 w 6048672"/>
              <a:gd name="connsiteY7" fmla="*/ 5294629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67707"/>
              <a:gd name="connsiteX1" fmla="*/ 109317 w 6048672"/>
              <a:gd name="connsiteY1" fmla="*/ 0 h 5767707"/>
              <a:gd name="connsiteX2" fmla="*/ 5939355 w 6048672"/>
              <a:gd name="connsiteY2" fmla="*/ 0 h 5767707"/>
              <a:gd name="connsiteX3" fmla="*/ 6048672 w 6048672"/>
              <a:gd name="connsiteY3" fmla="*/ 109317 h 5767707"/>
              <a:gd name="connsiteX4" fmla="*/ 6048672 w 6048672"/>
              <a:gd name="connsiteY4" fmla="*/ 5128683 h 5767707"/>
              <a:gd name="connsiteX5" fmla="*/ 5939355 w 6048672"/>
              <a:gd name="connsiteY5" fmla="*/ 5238000 h 5767707"/>
              <a:gd name="connsiteX6" fmla="*/ 3032909 w 6048672"/>
              <a:gd name="connsiteY6" fmla="*/ 5767705 h 5767707"/>
              <a:gd name="connsiteX7" fmla="*/ 2629049 w 6048672"/>
              <a:gd name="connsiteY7" fmla="*/ 5304154 h 5767707"/>
              <a:gd name="connsiteX8" fmla="*/ 2504589 w 6048672"/>
              <a:gd name="connsiteY8" fmla="*/ 5234940 h 5767707"/>
              <a:gd name="connsiteX9" fmla="*/ 109317 w 6048672"/>
              <a:gd name="connsiteY9" fmla="*/ 5238000 h 5767707"/>
              <a:gd name="connsiteX10" fmla="*/ 0 w 6048672"/>
              <a:gd name="connsiteY10" fmla="*/ 5128683 h 5767707"/>
              <a:gd name="connsiteX11" fmla="*/ 0 w 6048672"/>
              <a:gd name="connsiteY11" fmla="*/ 109317 h 5767707"/>
              <a:gd name="connsiteX0" fmla="*/ 0 w 6048672"/>
              <a:gd name="connsiteY0" fmla="*/ 109317 h 5729607"/>
              <a:gd name="connsiteX1" fmla="*/ 109317 w 6048672"/>
              <a:gd name="connsiteY1" fmla="*/ 0 h 5729607"/>
              <a:gd name="connsiteX2" fmla="*/ 5939355 w 6048672"/>
              <a:gd name="connsiteY2" fmla="*/ 0 h 5729607"/>
              <a:gd name="connsiteX3" fmla="*/ 6048672 w 6048672"/>
              <a:gd name="connsiteY3" fmla="*/ 109317 h 5729607"/>
              <a:gd name="connsiteX4" fmla="*/ 6048672 w 6048672"/>
              <a:gd name="connsiteY4" fmla="*/ 5128683 h 5729607"/>
              <a:gd name="connsiteX5" fmla="*/ 5939355 w 6048672"/>
              <a:gd name="connsiteY5" fmla="*/ 5238000 h 5729607"/>
              <a:gd name="connsiteX6" fmla="*/ 2966234 w 6048672"/>
              <a:gd name="connsiteY6" fmla="*/ 5729605 h 5729607"/>
              <a:gd name="connsiteX7" fmla="*/ 2629049 w 6048672"/>
              <a:gd name="connsiteY7" fmla="*/ 5304154 h 5729607"/>
              <a:gd name="connsiteX8" fmla="*/ 2504589 w 6048672"/>
              <a:gd name="connsiteY8" fmla="*/ 5234940 h 5729607"/>
              <a:gd name="connsiteX9" fmla="*/ 109317 w 6048672"/>
              <a:gd name="connsiteY9" fmla="*/ 5238000 h 5729607"/>
              <a:gd name="connsiteX10" fmla="*/ 0 w 6048672"/>
              <a:gd name="connsiteY10" fmla="*/ 5128683 h 5729607"/>
              <a:gd name="connsiteX11" fmla="*/ 0 w 6048672"/>
              <a:gd name="connsiteY11" fmla="*/ 109317 h 5729607"/>
              <a:gd name="connsiteX0" fmla="*/ 0 w 6048672"/>
              <a:gd name="connsiteY0" fmla="*/ 109317 h 5785284"/>
              <a:gd name="connsiteX1" fmla="*/ 109317 w 6048672"/>
              <a:gd name="connsiteY1" fmla="*/ 0 h 5785284"/>
              <a:gd name="connsiteX2" fmla="*/ 5939355 w 6048672"/>
              <a:gd name="connsiteY2" fmla="*/ 0 h 5785284"/>
              <a:gd name="connsiteX3" fmla="*/ 6048672 w 6048672"/>
              <a:gd name="connsiteY3" fmla="*/ 109317 h 5785284"/>
              <a:gd name="connsiteX4" fmla="*/ 6048672 w 6048672"/>
              <a:gd name="connsiteY4" fmla="*/ 5128683 h 5785284"/>
              <a:gd name="connsiteX5" fmla="*/ 5939355 w 6048672"/>
              <a:gd name="connsiteY5" fmla="*/ 5238000 h 5785284"/>
              <a:gd name="connsiteX6" fmla="*/ 3082439 w 6048672"/>
              <a:gd name="connsiteY6" fmla="*/ 5727065 h 5785284"/>
              <a:gd name="connsiteX7" fmla="*/ 2966234 w 6048672"/>
              <a:gd name="connsiteY7" fmla="*/ 5729605 h 5785284"/>
              <a:gd name="connsiteX8" fmla="*/ 2629049 w 6048672"/>
              <a:gd name="connsiteY8" fmla="*/ 5304154 h 5785284"/>
              <a:gd name="connsiteX9" fmla="*/ 2504589 w 6048672"/>
              <a:gd name="connsiteY9" fmla="*/ 5234940 h 5785284"/>
              <a:gd name="connsiteX10" fmla="*/ 109317 w 6048672"/>
              <a:gd name="connsiteY10" fmla="*/ 5238000 h 5785284"/>
              <a:gd name="connsiteX11" fmla="*/ 0 w 6048672"/>
              <a:gd name="connsiteY11" fmla="*/ 5128683 h 5785284"/>
              <a:gd name="connsiteX12" fmla="*/ 0 w 6048672"/>
              <a:gd name="connsiteY12" fmla="*/ 109317 h 5785284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082439 w 6048672"/>
              <a:gd name="connsiteY6" fmla="*/ 5727065 h 5778896"/>
              <a:gd name="connsiteX7" fmla="*/ 2966234 w 6048672"/>
              <a:gd name="connsiteY7" fmla="*/ 5729605 h 5778896"/>
              <a:gd name="connsiteX8" fmla="*/ 2629049 w 6048672"/>
              <a:gd name="connsiteY8" fmla="*/ 5304154 h 5778896"/>
              <a:gd name="connsiteX9" fmla="*/ 2504589 w 6048672"/>
              <a:gd name="connsiteY9" fmla="*/ 5234940 h 5778896"/>
              <a:gd name="connsiteX10" fmla="*/ 109317 w 6048672"/>
              <a:gd name="connsiteY10" fmla="*/ 5238000 h 5778896"/>
              <a:gd name="connsiteX11" fmla="*/ 0 w 6048672"/>
              <a:gd name="connsiteY11" fmla="*/ 5128683 h 5778896"/>
              <a:gd name="connsiteX12" fmla="*/ 0 w 6048672"/>
              <a:gd name="connsiteY12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412004 w 6048672"/>
              <a:gd name="connsiteY6" fmla="*/ 53060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412004 w 6048672"/>
              <a:gd name="connsiteY7" fmla="*/ 530605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96789 w 6048672"/>
              <a:gd name="connsiteY6" fmla="*/ 523366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082439 w 6048672"/>
              <a:gd name="connsiteY7" fmla="*/ 5727065 h 5778896"/>
              <a:gd name="connsiteX8" fmla="*/ 2966234 w 6048672"/>
              <a:gd name="connsiteY8" fmla="*/ 5729605 h 5778896"/>
              <a:gd name="connsiteX9" fmla="*/ 2629049 w 6048672"/>
              <a:gd name="connsiteY9" fmla="*/ 5304154 h 5778896"/>
              <a:gd name="connsiteX10" fmla="*/ 2504589 w 6048672"/>
              <a:gd name="connsiteY10" fmla="*/ 5234940 h 5778896"/>
              <a:gd name="connsiteX11" fmla="*/ 109317 w 6048672"/>
              <a:gd name="connsiteY11" fmla="*/ 5238000 h 5778896"/>
              <a:gd name="connsiteX12" fmla="*/ 0 w 6048672"/>
              <a:gd name="connsiteY12" fmla="*/ 5128683 h 5778896"/>
              <a:gd name="connsiteX13" fmla="*/ 0 w 6048672"/>
              <a:gd name="connsiteY13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78896"/>
              <a:gd name="connsiteX1" fmla="*/ 109317 w 6048672"/>
              <a:gd name="connsiteY1" fmla="*/ 0 h 5778896"/>
              <a:gd name="connsiteX2" fmla="*/ 5939355 w 6048672"/>
              <a:gd name="connsiteY2" fmla="*/ 0 h 5778896"/>
              <a:gd name="connsiteX3" fmla="*/ 6048672 w 6048672"/>
              <a:gd name="connsiteY3" fmla="*/ 109317 h 5778896"/>
              <a:gd name="connsiteX4" fmla="*/ 6048672 w 6048672"/>
              <a:gd name="connsiteY4" fmla="*/ 5128683 h 5778896"/>
              <a:gd name="connsiteX5" fmla="*/ 5939355 w 6048672"/>
              <a:gd name="connsiteY5" fmla="*/ 5238000 h 5778896"/>
              <a:gd name="connsiteX6" fmla="*/ 3533924 w 6048672"/>
              <a:gd name="connsiteY6" fmla="*/ 5229859 h 5778896"/>
              <a:gd name="connsiteX7" fmla="*/ 3412004 w 6048672"/>
              <a:gd name="connsiteY7" fmla="*/ 5302249 h 5778896"/>
              <a:gd name="connsiteX8" fmla="*/ 3082439 w 6048672"/>
              <a:gd name="connsiteY8" fmla="*/ 5727065 h 5778896"/>
              <a:gd name="connsiteX9" fmla="*/ 2966234 w 6048672"/>
              <a:gd name="connsiteY9" fmla="*/ 5729605 h 5778896"/>
              <a:gd name="connsiteX10" fmla="*/ 2629049 w 6048672"/>
              <a:gd name="connsiteY10" fmla="*/ 5304154 h 5778896"/>
              <a:gd name="connsiteX11" fmla="*/ 2504589 w 6048672"/>
              <a:gd name="connsiteY11" fmla="*/ 5234940 h 5778896"/>
              <a:gd name="connsiteX12" fmla="*/ 109317 w 6048672"/>
              <a:gd name="connsiteY12" fmla="*/ 5238000 h 5778896"/>
              <a:gd name="connsiteX13" fmla="*/ 0 w 6048672"/>
              <a:gd name="connsiteY13" fmla="*/ 5128683 h 5778896"/>
              <a:gd name="connsiteX14" fmla="*/ 0 w 6048672"/>
              <a:gd name="connsiteY14" fmla="*/ 109317 h 5778896"/>
              <a:gd name="connsiteX0" fmla="*/ 0 w 6048672"/>
              <a:gd name="connsiteY0" fmla="*/ 109317 h 5764081"/>
              <a:gd name="connsiteX1" fmla="*/ 109317 w 6048672"/>
              <a:gd name="connsiteY1" fmla="*/ 0 h 5764081"/>
              <a:gd name="connsiteX2" fmla="*/ 5939355 w 6048672"/>
              <a:gd name="connsiteY2" fmla="*/ 0 h 5764081"/>
              <a:gd name="connsiteX3" fmla="*/ 6048672 w 6048672"/>
              <a:gd name="connsiteY3" fmla="*/ 109317 h 5764081"/>
              <a:gd name="connsiteX4" fmla="*/ 6048672 w 6048672"/>
              <a:gd name="connsiteY4" fmla="*/ 5128683 h 5764081"/>
              <a:gd name="connsiteX5" fmla="*/ 5939355 w 6048672"/>
              <a:gd name="connsiteY5" fmla="*/ 5238000 h 5764081"/>
              <a:gd name="connsiteX6" fmla="*/ 3533924 w 6048672"/>
              <a:gd name="connsiteY6" fmla="*/ 5229859 h 5764081"/>
              <a:gd name="connsiteX7" fmla="*/ 3412004 w 6048672"/>
              <a:gd name="connsiteY7" fmla="*/ 5302249 h 5764081"/>
              <a:gd name="connsiteX8" fmla="*/ 3118634 w 6048672"/>
              <a:gd name="connsiteY8" fmla="*/ 5687060 h 5764081"/>
              <a:gd name="connsiteX9" fmla="*/ 2966234 w 6048672"/>
              <a:gd name="connsiteY9" fmla="*/ 5729605 h 5764081"/>
              <a:gd name="connsiteX10" fmla="*/ 2629049 w 6048672"/>
              <a:gd name="connsiteY10" fmla="*/ 5304154 h 5764081"/>
              <a:gd name="connsiteX11" fmla="*/ 2504589 w 6048672"/>
              <a:gd name="connsiteY11" fmla="*/ 5234940 h 5764081"/>
              <a:gd name="connsiteX12" fmla="*/ 109317 w 6048672"/>
              <a:gd name="connsiteY12" fmla="*/ 5238000 h 5764081"/>
              <a:gd name="connsiteX13" fmla="*/ 0 w 6048672"/>
              <a:gd name="connsiteY13" fmla="*/ 5128683 h 5764081"/>
              <a:gd name="connsiteX14" fmla="*/ 0 w 6048672"/>
              <a:gd name="connsiteY14" fmla="*/ 109317 h 5764081"/>
              <a:gd name="connsiteX0" fmla="*/ 0 w 6048672"/>
              <a:gd name="connsiteY0" fmla="*/ 109317 h 5735963"/>
              <a:gd name="connsiteX1" fmla="*/ 109317 w 6048672"/>
              <a:gd name="connsiteY1" fmla="*/ 0 h 5735963"/>
              <a:gd name="connsiteX2" fmla="*/ 5939355 w 6048672"/>
              <a:gd name="connsiteY2" fmla="*/ 0 h 5735963"/>
              <a:gd name="connsiteX3" fmla="*/ 6048672 w 6048672"/>
              <a:gd name="connsiteY3" fmla="*/ 109317 h 5735963"/>
              <a:gd name="connsiteX4" fmla="*/ 6048672 w 6048672"/>
              <a:gd name="connsiteY4" fmla="*/ 5128683 h 5735963"/>
              <a:gd name="connsiteX5" fmla="*/ 5939355 w 6048672"/>
              <a:gd name="connsiteY5" fmla="*/ 5238000 h 5735963"/>
              <a:gd name="connsiteX6" fmla="*/ 3533924 w 6048672"/>
              <a:gd name="connsiteY6" fmla="*/ 5229859 h 5735963"/>
              <a:gd name="connsiteX7" fmla="*/ 3412004 w 6048672"/>
              <a:gd name="connsiteY7" fmla="*/ 5302249 h 5735963"/>
              <a:gd name="connsiteX8" fmla="*/ 3118634 w 6048672"/>
              <a:gd name="connsiteY8" fmla="*/ 5687060 h 5735963"/>
              <a:gd name="connsiteX9" fmla="*/ 2928134 w 6048672"/>
              <a:gd name="connsiteY9" fmla="*/ 5683885 h 5735963"/>
              <a:gd name="connsiteX10" fmla="*/ 2629049 w 6048672"/>
              <a:gd name="connsiteY10" fmla="*/ 5304154 h 5735963"/>
              <a:gd name="connsiteX11" fmla="*/ 2504589 w 6048672"/>
              <a:gd name="connsiteY11" fmla="*/ 5234940 h 5735963"/>
              <a:gd name="connsiteX12" fmla="*/ 109317 w 6048672"/>
              <a:gd name="connsiteY12" fmla="*/ 5238000 h 5735963"/>
              <a:gd name="connsiteX13" fmla="*/ 0 w 6048672"/>
              <a:gd name="connsiteY13" fmla="*/ 5128683 h 5735963"/>
              <a:gd name="connsiteX14" fmla="*/ 0 w 6048672"/>
              <a:gd name="connsiteY14" fmla="*/ 109317 h 5735963"/>
              <a:gd name="connsiteX0" fmla="*/ 0 w 6048672"/>
              <a:gd name="connsiteY0" fmla="*/ 109317 h 5771754"/>
              <a:gd name="connsiteX1" fmla="*/ 109317 w 6048672"/>
              <a:gd name="connsiteY1" fmla="*/ 0 h 5771754"/>
              <a:gd name="connsiteX2" fmla="*/ 5939355 w 6048672"/>
              <a:gd name="connsiteY2" fmla="*/ 0 h 5771754"/>
              <a:gd name="connsiteX3" fmla="*/ 6048672 w 6048672"/>
              <a:gd name="connsiteY3" fmla="*/ 109317 h 5771754"/>
              <a:gd name="connsiteX4" fmla="*/ 6048672 w 6048672"/>
              <a:gd name="connsiteY4" fmla="*/ 5128683 h 5771754"/>
              <a:gd name="connsiteX5" fmla="*/ 5939355 w 6048672"/>
              <a:gd name="connsiteY5" fmla="*/ 5238000 h 5771754"/>
              <a:gd name="connsiteX6" fmla="*/ 3533924 w 6048672"/>
              <a:gd name="connsiteY6" fmla="*/ 5229859 h 5771754"/>
              <a:gd name="connsiteX7" fmla="*/ 3412004 w 6048672"/>
              <a:gd name="connsiteY7" fmla="*/ 5302249 h 5771754"/>
              <a:gd name="connsiteX8" fmla="*/ 3118634 w 6048672"/>
              <a:gd name="connsiteY8" fmla="*/ 5687060 h 5771754"/>
              <a:gd name="connsiteX9" fmla="*/ 2928134 w 6048672"/>
              <a:gd name="connsiteY9" fmla="*/ 5683885 h 5771754"/>
              <a:gd name="connsiteX10" fmla="*/ 2629049 w 6048672"/>
              <a:gd name="connsiteY10" fmla="*/ 5304154 h 5771754"/>
              <a:gd name="connsiteX11" fmla="*/ 2504589 w 6048672"/>
              <a:gd name="connsiteY11" fmla="*/ 5234940 h 5771754"/>
              <a:gd name="connsiteX12" fmla="*/ 109317 w 6048672"/>
              <a:gd name="connsiteY12" fmla="*/ 5238000 h 5771754"/>
              <a:gd name="connsiteX13" fmla="*/ 0 w 6048672"/>
              <a:gd name="connsiteY13" fmla="*/ 5128683 h 5771754"/>
              <a:gd name="connsiteX14" fmla="*/ 0 w 6048672"/>
              <a:gd name="connsiteY14" fmla="*/ 109317 h 5771754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8270"/>
              <a:gd name="connsiteX1" fmla="*/ 109317 w 6048672"/>
              <a:gd name="connsiteY1" fmla="*/ 0 h 5778270"/>
              <a:gd name="connsiteX2" fmla="*/ 5939355 w 6048672"/>
              <a:gd name="connsiteY2" fmla="*/ 0 h 5778270"/>
              <a:gd name="connsiteX3" fmla="*/ 6048672 w 6048672"/>
              <a:gd name="connsiteY3" fmla="*/ 109317 h 5778270"/>
              <a:gd name="connsiteX4" fmla="*/ 6048672 w 6048672"/>
              <a:gd name="connsiteY4" fmla="*/ 5128683 h 5778270"/>
              <a:gd name="connsiteX5" fmla="*/ 5939355 w 6048672"/>
              <a:gd name="connsiteY5" fmla="*/ 5238000 h 5778270"/>
              <a:gd name="connsiteX6" fmla="*/ 3533924 w 6048672"/>
              <a:gd name="connsiteY6" fmla="*/ 5229859 h 5778270"/>
              <a:gd name="connsiteX7" fmla="*/ 3412004 w 6048672"/>
              <a:gd name="connsiteY7" fmla="*/ 5302249 h 5778270"/>
              <a:gd name="connsiteX8" fmla="*/ 3118634 w 6048672"/>
              <a:gd name="connsiteY8" fmla="*/ 5687060 h 5778270"/>
              <a:gd name="connsiteX9" fmla="*/ 2928134 w 6048672"/>
              <a:gd name="connsiteY9" fmla="*/ 5683885 h 5778270"/>
              <a:gd name="connsiteX10" fmla="*/ 2629049 w 6048672"/>
              <a:gd name="connsiteY10" fmla="*/ 5304154 h 5778270"/>
              <a:gd name="connsiteX11" fmla="*/ 2504589 w 6048672"/>
              <a:gd name="connsiteY11" fmla="*/ 5234940 h 5778270"/>
              <a:gd name="connsiteX12" fmla="*/ 109317 w 6048672"/>
              <a:gd name="connsiteY12" fmla="*/ 5238000 h 5778270"/>
              <a:gd name="connsiteX13" fmla="*/ 0 w 6048672"/>
              <a:gd name="connsiteY13" fmla="*/ 5128683 h 5778270"/>
              <a:gd name="connsiteX14" fmla="*/ 0 w 6048672"/>
              <a:gd name="connsiteY14" fmla="*/ 109317 h 5778270"/>
              <a:gd name="connsiteX0" fmla="*/ 0 w 6048672"/>
              <a:gd name="connsiteY0" fmla="*/ 109317 h 5779504"/>
              <a:gd name="connsiteX1" fmla="*/ 109317 w 6048672"/>
              <a:gd name="connsiteY1" fmla="*/ 0 h 5779504"/>
              <a:gd name="connsiteX2" fmla="*/ 5939355 w 6048672"/>
              <a:gd name="connsiteY2" fmla="*/ 0 h 5779504"/>
              <a:gd name="connsiteX3" fmla="*/ 6048672 w 6048672"/>
              <a:gd name="connsiteY3" fmla="*/ 109317 h 5779504"/>
              <a:gd name="connsiteX4" fmla="*/ 6048672 w 6048672"/>
              <a:gd name="connsiteY4" fmla="*/ 5128683 h 5779504"/>
              <a:gd name="connsiteX5" fmla="*/ 5939355 w 6048672"/>
              <a:gd name="connsiteY5" fmla="*/ 5238000 h 5779504"/>
              <a:gd name="connsiteX6" fmla="*/ 3533924 w 6048672"/>
              <a:gd name="connsiteY6" fmla="*/ 5229859 h 5779504"/>
              <a:gd name="connsiteX7" fmla="*/ 3412004 w 6048672"/>
              <a:gd name="connsiteY7" fmla="*/ 5302249 h 5779504"/>
              <a:gd name="connsiteX8" fmla="*/ 3118634 w 6048672"/>
              <a:gd name="connsiteY8" fmla="*/ 5687060 h 5779504"/>
              <a:gd name="connsiteX9" fmla="*/ 2928134 w 6048672"/>
              <a:gd name="connsiteY9" fmla="*/ 5683885 h 5779504"/>
              <a:gd name="connsiteX10" fmla="*/ 2629049 w 6048672"/>
              <a:gd name="connsiteY10" fmla="*/ 5304154 h 5779504"/>
              <a:gd name="connsiteX11" fmla="*/ 2504589 w 6048672"/>
              <a:gd name="connsiteY11" fmla="*/ 5234940 h 5779504"/>
              <a:gd name="connsiteX12" fmla="*/ 109317 w 6048672"/>
              <a:gd name="connsiteY12" fmla="*/ 5238000 h 5779504"/>
              <a:gd name="connsiteX13" fmla="*/ 0 w 6048672"/>
              <a:gd name="connsiteY13" fmla="*/ 5128683 h 5779504"/>
              <a:gd name="connsiteX14" fmla="*/ 0 w 6048672"/>
              <a:gd name="connsiteY14" fmla="*/ 109317 h 577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8672" h="5779504">
                <a:moveTo>
                  <a:pt x="0" y="109317"/>
                </a:moveTo>
                <a:cubicBezTo>
                  <a:pt x="0" y="48943"/>
                  <a:pt x="48943" y="0"/>
                  <a:pt x="109317" y="0"/>
                </a:cubicBezTo>
                <a:lnTo>
                  <a:pt x="5939355" y="0"/>
                </a:lnTo>
                <a:cubicBezTo>
                  <a:pt x="5999729" y="0"/>
                  <a:pt x="6048672" y="48943"/>
                  <a:pt x="6048672" y="109317"/>
                </a:cubicBezTo>
                <a:lnTo>
                  <a:pt x="6048672" y="5128683"/>
                </a:lnTo>
                <a:cubicBezTo>
                  <a:pt x="6048672" y="5189057"/>
                  <a:pt x="5999729" y="5238000"/>
                  <a:pt x="5939355" y="5238000"/>
                </a:cubicBezTo>
                <a:cubicBezTo>
                  <a:pt x="5555790" y="5263435"/>
                  <a:pt x="3955149" y="5218516"/>
                  <a:pt x="3533924" y="5229859"/>
                </a:cubicBezTo>
                <a:cubicBezTo>
                  <a:pt x="3482586" y="5222787"/>
                  <a:pt x="3407241" y="5299391"/>
                  <a:pt x="3412004" y="5302249"/>
                </a:cubicBezTo>
                <a:lnTo>
                  <a:pt x="3118634" y="5687060"/>
                </a:lnTo>
                <a:cubicBezTo>
                  <a:pt x="3034594" y="5776614"/>
                  <a:pt x="3044974" y="5841365"/>
                  <a:pt x="2928134" y="5683885"/>
                </a:cubicBezTo>
                <a:lnTo>
                  <a:pt x="2629049" y="5304154"/>
                </a:lnTo>
                <a:cubicBezTo>
                  <a:pt x="2631166" y="5303307"/>
                  <a:pt x="2597519" y="5238981"/>
                  <a:pt x="2504589" y="5234940"/>
                </a:cubicBezTo>
                <a:lnTo>
                  <a:pt x="109317" y="5238000"/>
                </a:lnTo>
                <a:cubicBezTo>
                  <a:pt x="48943" y="5238000"/>
                  <a:pt x="0" y="5189057"/>
                  <a:pt x="0" y="5128683"/>
                </a:cubicBezTo>
                <a:lnTo>
                  <a:pt x="0" y="109317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58" y="7885162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3" y="7924803"/>
            <a:ext cx="509183" cy="88681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42980" y="1284117"/>
            <a:ext cx="6173629" cy="33855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342920" y="2133476"/>
            <a:ext cx="6173748" cy="603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07" y="7941518"/>
            <a:ext cx="879748" cy="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66" r:id="rId6"/>
    <p:sldLayoutId id="2147483660" r:id="rId7"/>
    <p:sldLayoutId id="2147483651" r:id="rId8"/>
    <p:sldLayoutId id="2147483664" r:id="rId9"/>
    <p:sldLayoutId id="2147483665" r:id="rId10"/>
    <p:sldLayoutId id="2147483652" r:id="rId11"/>
    <p:sldLayoutId id="2147483658" r:id="rId12"/>
    <p:sldLayoutId id="2147483659" r:id="rId13"/>
    <p:sldLayoutId id="2147483654" r:id="rId14"/>
  </p:sldLayoutIdLst>
  <p:timing>
    <p:tnLst>
      <p:par>
        <p:cTn id="1" dur="indefinite" restart="never" nodeType="tmRoot"/>
      </p:par>
    </p:tnLst>
  </p:timing>
  <p:txStyles>
    <p:titleStyle>
      <a:lvl1pPr algn="ctr" defTabSz="914403" rtl="0" eaLnBrk="1" latinLnBrk="0" hangingPunct="1">
        <a:spcBef>
          <a:spcPct val="0"/>
        </a:spcBef>
        <a:buNone/>
        <a:defRPr sz="2200" b="1" kern="1200">
          <a:solidFill>
            <a:srgbClr val="4B392C"/>
          </a:solidFill>
          <a:latin typeface="+mj-lt"/>
          <a:ea typeface="+mj-ea"/>
          <a:cs typeface="+mj-cs"/>
        </a:defRPr>
      </a:lvl1pPr>
    </p:titleStyle>
    <p:bodyStyle>
      <a:lvl1pPr marL="249094" indent="-249094" algn="l" defTabSz="914403" rtl="0" eaLnBrk="1" latinLnBrk="0" hangingPunct="1">
        <a:spcBef>
          <a:spcPts val="0"/>
        </a:spcBef>
        <a:buFont typeface="Arial" pitchFamily="34" charset="0"/>
        <a:buChar char="–"/>
        <a:defRPr sz="1700" kern="1200">
          <a:solidFill>
            <a:srgbClr val="4B392C"/>
          </a:solidFill>
          <a:latin typeface="+mn-lt"/>
          <a:ea typeface="+mn-ea"/>
          <a:cs typeface="+mn-cs"/>
        </a:defRPr>
      </a:lvl1pPr>
      <a:lvl2pPr marL="447675" indent="-200025" algn="l" defTabSz="914403" rtl="0" eaLnBrk="1" latinLnBrk="0" hangingPunct="1">
        <a:spcBef>
          <a:spcPts val="0"/>
        </a:spcBef>
        <a:buFont typeface="Arial" pitchFamily="34" charset="0"/>
        <a:buChar char="•"/>
        <a:defRPr sz="1500" kern="1200">
          <a:solidFill>
            <a:srgbClr val="4B392C"/>
          </a:solidFill>
          <a:latin typeface="+mn-lt"/>
          <a:ea typeface="+mn-ea"/>
          <a:cs typeface="+mn-cs"/>
        </a:defRPr>
      </a:lvl2pPr>
      <a:lvl3pPr marL="590550" indent="-152400" algn="l" defTabSz="914403" rtl="0" eaLnBrk="1" latinLnBrk="0" hangingPunct="1">
        <a:spcBef>
          <a:spcPts val="0"/>
        </a:spcBef>
        <a:buFont typeface="Arial" pitchFamily="34" charset="0"/>
        <a:buChar char="•"/>
        <a:defRPr sz="1300" kern="1200">
          <a:solidFill>
            <a:srgbClr val="4B392C"/>
          </a:solidFill>
          <a:latin typeface="+mn-lt"/>
          <a:ea typeface="+mn-ea"/>
          <a:cs typeface="+mn-cs"/>
        </a:defRPr>
      </a:lvl3pPr>
      <a:lvl4pPr marL="809625" indent="-200025" algn="l" defTabSz="914403" rtl="0" eaLnBrk="1" latinLnBrk="0" hangingPunct="1">
        <a:spcBef>
          <a:spcPts val="0"/>
        </a:spcBef>
        <a:buFont typeface="Arial" pitchFamily="34" charset="0"/>
        <a:buChar char="–"/>
        <a:defRPr sz="1100" kern="1200">
          <a:solidFill>
            <a:srgbClr val="4B392C"/>
          </a:solidFill>
          <a:latin typeface="+mn-lt"/>
          <a:ea typeface="+mn-ea"/>
          <a:cs typeface="+mn-cs"/>
        </a:defRPr>
      </a:lvl4pPr>
      <a:lvl5pPr marL="990600" indent="-180975" algn="l" defTabSz="914403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rgbClr val="4B392C"/>
          </a:solidFill>
          <a:latin typeface="+mn-lt"/>
          <a:ea typeface="+mn-ea"/>
          <a:cs typeface="+mn-cs"/>
        </a:defRPr>
      </a:lvl5pPr>
      <a:lvl6pPr marL="2514609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0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2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3" indent="-228601" algn="l" defTabSz="9144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6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9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953813" y="1"/>
            <a:ext cx="1762009" cy="4626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PS! Du kan sette inn bilder fra NAFs bildegalleri via verktøylinjen som heter «NAF-bilder».</a:t>
            </a:r>
          </a:p>
          <a:p>
            <a:pPr algn="ctr"/>
            <a:endParaRPr lang="nb-NO" dirty="0">
              <a:solidFill>
                <a:schemeClr val="tx1"/>
              </a:solidFill>
            </a:endParaRP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93759" y="1981538"/>
            <a:ext cx="2115788" cy="1200329"/>
          </a:xfrm>
          <a:prstGeom prst="rect">
            <a:avLst/>
          </a:prstGeom>
        </p:spPr>
        <p:txBody>
          <a:bodyPr lIns="80986" rIns="80986"/>
          <a:lstStyle>
            <a:lvl1pPr algn="ctr" defTabSz="914403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4B39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497931" y="3852713"/>
            <a:ext cx="2107445" cy="1790264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1pPr>
            <a:lvl2pPr marL="457201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3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5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6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8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9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11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13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80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42980" y="1284117"/>
            <a:ext cx="2779761" cy="33855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3736540" y="1191784"/>
            <a:ext cx="2780136" cy="430887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42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36728" y="1824136"/>
            <a:ext cx="2779761" cy="33855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3302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3736728" y="1824136"/>
            <a:ext cx="2779761" cy="33855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3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1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81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4170610" y="1981538"/>
            <a:ext cx="2115788" cy="1200329"/>
          </a:xfrm>
          <a:prstGeom prst="rect">
            <a:avLst/>
          </a:prstGeom>
        </p:spPr>
        <p:txBody>
          <a:bodyPr vert="horz" lIns="80986" tIns="0" rIns="80986" bIns="0" rtlCol="0" anchor="b" anchorCtr="0">
            <a:spAutoFit/>
          </a:bodyPr>
          <a:lstStyle>
            <a:lvl1pPr algn="ctr" defTabSz="914403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4B39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4174782" y="3852713"/>
            <a:ext cx="2107445" cy="1790264"/>
          </a:xfrm>
          <a:prstGeom prst="rect">
            <a:avLst/>
          </a:prstGeom>
        </p:spPr>
        <p:txBody>
          <a:bodyPr vert="horz" lIns="80986" tIns="45720" rIns="80986" bIns="45720" rtlCol="0">
            <a:normAutofit/>
          </a:bodyPr>
          <a:lstStyle>
            <a:lvl1pPr marL="0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1pPr>
            <a:lvl2pPr marL="457201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3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5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6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8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9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11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13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420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2207625" y="2196530"/>
            <a:ext cx="2442163" cy="1200329"/>
          </a:xfrm>
          <a:prstGeom prst="rect">
            <a:avLst/>
          </a:prstGeom>
        </p:spPr>
        <p:txBody>
          <a:bodyPr lIns="80986" rIns="80986"/>
          <a:lstStyle>
            <a:lvl1pPr algn="ctr" defTabSz="914403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4B39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2212440" y="4324293"/>
            <a:ext cx="2432533" cy="1544645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1pPr>
            <a:lvl2pPr marL="457201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3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5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6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8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9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11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13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578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2207625" y="2196530"/>
            <a:ext cx="2442163" cy="1200329"/>
          </a:xfrm>
          <a:prstGeom prst="rect">
            <a:avLst/>
          </a:prstGeom>
        </p:spPr>
        <p:txBody>
          <a:bodyPr lIns="80986" rIns="80986"/>
          <a:lstStyle>
            <a:lvl1pPr algn="ctr" defTabSz="914403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4B39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2212440" y="4324293"/>
            <a:ext cx="2432533" cy="1544645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rgbClr val="4B392C"/>
                </a:solidFill>
                <a:latin typeface="+mn-lt"/>
                <a:ea typeface="+mn-ea"/>
                <a:cs typeface="+mn-cs"/>
              </a:defRPr>
            </a:lvl1pPr>
            <a:lvl2pPr marL="457201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3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5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6" indent="0" algn="ctr" defTabSz="914403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8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9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11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13" indent="0" algn="ctr" defTabSz="91440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7254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27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10821" y="1600648"/>
            <a:ext cx="3037947" cy="338554"/>
          </a:xfrm>
        </p:spPr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6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17507" y="6397820"/>
            <a:ext cx="3222399" cy="40011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r="16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17507" y="6397820"/>
            <a:ext cx="3222399" cy="400110"/>
          </a:xfrm>
        </p:spPr>
        <p:txBody>
          <a:bodyPr/>
          <a:lstStyle/>
          <a:p>
            <a:endParaRPr lang="nb-NO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6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5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2202957" y="1116410"/>
            <a:ext cx="2442163" cy="1200329"/>
          </a:xfrm>
        </p:spPr>
        <p:txBody>
          <a:bodyPr lIns="80986" rIns="80986"/>
          <a:lstStyle>
            <a:lvl1pPr>
              <a:defRPr sz="26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Undertittel 2"/>
          <p:cNvSpPr>
            <a:spLocks noGrp="1"/>
          </p:cNvSpPr>
          <p:nvPr>
            <p:ph type="subTitle" idx="1"/>
          </p:nvPr>
        </p:nvSpPr>
        <p:spPr>
          <a:xfrm>
            <a:off x="2207772" y="3244173"/>
            <a:ext cx="2432533" cy="1544645"/>
          </a:xfrm>
          <a:prstGeom prst="rect">
            <a:avLst/>
          </a:prstGeom>
        </p:spPr>
        <p:txBody>
          <a:bodyPr lIns="80986" rIns="80986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4B392C"/>
                </a:solidFill>
              </a:defRPr>
            </a:lvl1pPr>
            <a:lvl2pPr marL="45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73471320"/>
      </p:ext>
    </p:extLst>
  </p:cSld>
  <p:clrMapOvr>
    <a:masterClrMapping/>
  </p:clrMapOvr>
</p:sld>
</file>

<file path=ppt/theme/theme1.xml><?xml version="1.0" encoding="utf-8"?>
<a:theme xmlns:a="http://schemas.openxmlformats.org/drawingml/2006/main" name="Staende powerpointmal">
  <a:themeElements>
    <a:clrScheme name="NAF">
      <a:dk1>
        <a:sysClr val="windowText" lastClr="000000"/>
      </a:dk1>
      <a:lt1>
        <a:sysClr val="window" lastClr="FFFFFF"/>
      </a:lt1>
      <a:dk2>
        <a:srgbClr val="FBDF39"/>
      </a:dk2>
      <a:lt2>
        <a:srgbClr val="FFFFFF"/>
      </a:lt2>
      <a:accent1>
        <a:srgbClr val="FBDF39"/>
      </a:accent1>
      <a:accent2>
        <a:srgbClr val="32A83F"/>
      </a:accent2>
      <a:accent3>
        <a:srgbClr val="E6452C"/>
      </a:accent3>
      <a:accent4>
        <a:srgbClr val="7D6D5D"/>
      </a:accent4>
      <a:accent5>
        <a:srgbClr val="9E9E9D"/>
      </a:accent5>
      <a:accent6>
        <a:srgbClr val="ECECEC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Staende powerpointmal</Template>
  <TotalTime>2</TotalTime>
  <Words>78</Words>
  <Application>Microsoft Office PowerPoint</Application>
  <PresentationFormat>Egendefinert</PresentationFormat>
  <Paragraphs>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Staende powerpointmal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Agenda</vt:lpstr>
      <vt:lpstr>PowerPoint-presentasjon</vt:lpstr>
      <vt:lpstr>PowerPoint-presentasjon</vt:lpstr>
      <vt:lpstr>Klikk for å redigere tittelstil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Bjøntegaard Christian</dc:creator>
  <cp:lastModifiedBy>Bjøntegaard Christian</cp:lastModifiedBy>
  <cp:revision>1</cp:revision>
  <dcterms:created xsi:type="dcterms:W3CDTF">2014-01-17T10:03:01Z</dcterms:created>
  <dcterms:modified xsi:type="dcterms:W3CDTF">2014-01-17T10:05:02Z</dcterms:modified>
</cp:coreProperties>
</file>