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75" r:id="rId5"/>
    <p:sldId id="270" r:id="rId6"/>
    <p:sldId id="276" r:id="rId7"/>
    <p:sldId id="262" r:id="rId8"/>
    <p:sldId id="277" r:id="rId9"/>
    <p:sldId id="271" r:id="rId10"/>
    <p:sldId id="278" r:id="rId11"/>
    <p:sldId id="272" r:id="rId12"/>
    <p:sldId id="279" r:id="rId13"/>
    <p:sldId id="273" r:id="rId14"/>
    <p:sldId id="281" r:id="rId15"/>
    <p:sldId id="280" r:id="rId16"/>
  </p:sldIdLst>
  <p:sldSz cx="9145588" cy="6859588"/>
  <p:notesSz cx="6858000" cy="9144000"/>
  <p:defaultTextStyle>
    <a:defPPr>
      <a:defRPr lang="nb-NO"/>
    </a:defPPr>
    <a:lvl1pPr marL="0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1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3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5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6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8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9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11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13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9"/>
    <a:srgbClr val="F1F1F1"/>
    <a:srgbClr val="4B3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932" y="-666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1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 userDrawn="1"/>
        </p:nvSpPr>
        <p:spPr>
          <a:xfrm>
            <a:off x="534655" y="528576"/>
            <a:ext cx="3068192" cy="5872983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8307" y="2112969"/>
            <a:ext cx="2820888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63869" y="3683682"/>
            <a:ext cx="2809764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86" y="5214877"/>
            <a:ext cx="805731" cy="81258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10" y="3292967"/>
            <a:ext cx="540082" cy="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702" cy="582617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902665" y="2319294"/>
            <a:ext cx="3337357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2909245" y="3828571"/>
            <a:ext cx="3324197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03" y="3455290"/>
            <a:ext cx="540082" cy="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0" y="870834"/>
            <a:ext cx="3706133" cy="34623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10084" y="1770020"/>
            <a:ext cx="3321343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05" y="1417637"/>
            <a:ext cx="540082" cy="93520"/>
          </a:xfrm>
          <a:prstGeom prst="rect">
            <a:avLst/>
          </a:prstGeom>
        </p:spPr>
      </p:pic>
      <p:sp>
        <p:nvSpPr>
          <p:cNvPr id="13" name="Plassholder f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81765" y="870834"/>
            <a:ext cx="3706633" cy="346239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2200" b="1" baseline="0">
                <a:solidFill>
                  <a:srgbClr val="4B392C"/>
                </a:solidFill>
              </a:defRPr>
            </a:lvl1pPr>
          </a:lstStyle>
          <a:p>
            <a:pPr lvl="0"/>
            <a:r>
              <a:rPr lang="nb-NO" dirty="0" smtClean="0"/>
              <a:t>Klikk for å legge til en tittel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41" y="1417637"/>
            <a:ext cx="540082" cy="93520"/>
          </a:xfrm>
          <a:prstGeom prst="rect">
            <a:avLst/>
          </a:prstGeom>
        </p:spPr>
      </p:pic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982015" y="1770021"/>
            <a:ext cx="3321343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77" y="1822676"/>
            <a:ext cx="540082" cy="93520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982015" y="1275872"/>
            <a:ext cx="3706133" cy="346239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8" name="Plassholder for innhold 2"/>
          <p:cNvSpPr>
            <a:spLocks noGrp="1"/>
          </p:cNvSpPr>
          <p:nvPr>
            <p:ph idx="10"/>
          </p:nvPr>
        </p:nvSpPr>
        <p:spPr>
          <a:xfrm>
            <a:off x="4982015" y="2174234"/>
            <a:ext cx="3321343" cy="339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11"/>
          </p:nvPr>
        </p:nvSpPr>
        <p:spPr>
          <a:xfrm>
            <a:off x="749327" y="929634"/>
            <a:ext cx="3483360" cy="4639652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96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534655" y="880960"/>
            <a:ext cx="3858024" cy="4688326"/>
          </a:xfrm>
          <a:prstGeom prst="rect">
            <a:avLst/>
          </a:prstGeom>
          <a:solidFill>
            <a:srgbClr val="F1F1F1"/>
          </a:solidFill>
        </p:spPr>
        <p:txBody>
          <a:bodyPr lIns="273326" tIns="850349" rIns="273326">
            <a:normAutofit/>
          </a:bodyPr>
          <a:lstStyle>
            <a:lvl1pPr marL="202668" indent="-202668">
              <a:spcBef>
                <a:spcPts val="1350"/>
              </a:spcBef>
              <a:defRPr sz="1300"/>
            </a:lvl1pPr>
            <a:lvl2pPr>
              <a:spcBef>
                <a:spcPts val="1350"/>
              </a:spcBef>
              <a:defRPr sz="1300"/>
            </a:lvl2pPr>
            <a:lvl3pPr>
              <a:spcBef>
                <a:spcPts val="1350"/>
              </a:spcBef>
              <a:defRPr sz="1300"/>
            </a:lvl3pPr>
            <a:lvl4pPr>
              <a:spcBef>
                <a:spcPts val="1350"/>
              </a:spcBef>
              <a:defRPr sz="1300"/>
            </a:lvl4pPr>
            <a:lvl5pPr>
              <a:spcBef>
                <a:spcPts val="1350"/>
              </a:spcBef>
              <a:defRPr sz="13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77" y="1822676"/>
            <a:ext cx="540082" cy="93520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4982015" y="1275872"/>
            <a:ext cx="3706133" cy="346239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Plassholder for innhold 2"/>
          <p:cNvSpPr>
            <a:spLocks noGrp="1"/>
          </p:cNvSpPr>
          <p:nvPr>
            <p:ph idx="10"/>
          </p:nvPr>
        </p:nvSpPr>
        <p:spPr>
          <a:xfrm>
            <a:off x="4982015" y="2174234"/>
            <a:ext cx="3321343" cy="339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9538" y="1268560"/>
            <a:ext cx="3408219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300" b="1" baseline="0"/>
            </a:lvl1pPr>
          </a:lstStyle>
          <a:p>
            <a:pPr lvl="0"/>
            <a:r>
              <a:rPr lang="nb-NO" dirty="0" smtClean="0"/>
              <a:t>Klikk for å skriv inn </a:t>
            </a:r>
            <a:r>
              <a:rPr lang="nb-NO" dirty="0" err="1" smtClean="0"/>
              <a:t>faktabokstittel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4826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753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 userDrawn="1"/>
        </p:nvSpPr>
        <p:spPr>
          <a:xfrm>
            <a:off x="5532872" y="528576"/>
            <a:ext cx="3068192" cy="5872983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56524" y="2112969"/>
            <a:ext cx="2820888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62086" y="3683682"/>
            <a:ext cx="2809764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02" y="5214877"/>
            <a:ext cx="805731" cy="81258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27" y="3292967"/>
            <a:ext cx="540082" cy="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702" cy="588273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43329" y="2319294"/>
            <a:ext cx="3256029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49749" y="3828571"/>
            <a:ext cx="3243190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03" y="3455290"/>
            <a:ext cx="540082" cy="9352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8" y="5943946"/>
            <a:ext cx="678871" cy="6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 [uten bild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02665" y="2319294"/>
            <a:ext cx="3337357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09245" y="3828571"/>
            <a:ext cx="3324197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03" y="3455290"/>
            <a:ext cx="540082" cy="9352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8" y="5943946"/>
            <a:ext cx="678871" cy="6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9986" y="1770020"/>
            <a:ext cx="6885616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76" y="1417637"/>
            <a:ext cx="540082" cy="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appor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0" y="455980"/>
            <a:ext cx="8231029" cy="338554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79" y="1269554"/>
            <a:ext cx="8231030" cy="5256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76" y="995098"/>
            <a:ext cx="540082" cy="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1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889" cy="58564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7614" y="1108246"/>
            <a:ext cx="4050361" cy="34623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76" y="1654429"/>
            <a:ext cx="540082" cy="9352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2924402" y="2048596"/>
            <a:ext cx="3673573" cy="2931826"/>
          </a:xfrm>
          <a:prstGeom prst="rect">
            <a:avLst/>
          </a:prstGeom>
        </p:spPr>
        <p:txBody>
          <a:bodyPr/>
          <a:lstStyle>
            <a:lvl1pPr marL="257129" indent="-257129" algn="l">
              <a:spcBef>
                <a:spcPts val="0"/>
              </a:spcBef>
              <a:buFontTx/>
              <a:buBlip>
                <a:blip r:embed="rId4"/>
              </a:buBlip>
              <a:defRPr/>
            </a:lvl1pPr>
            <a:lvl2pPr marL="457201" indent="0" algn="ctr">
              <a:buNone/>
              <a:defRPr/>
            </a:lvl2pPr>
            <a:lvl3pPr marL="914403" indent="0" algn="ctr">
              <a:buNone/>
              <a:defRPr/>
            </a:lvl3pPr>
            <a:lvl4pPr marL="1371605" indent="0" algn="ctr">
              <a:buNone/>
              <a:defRPr/>
            </a:lvl4pPr>
            <a:lvl5pPr marL="1828806" indent="0" algn="ctr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6696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3202" y="4285082"/>
            <a:ext cx="4296284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03" y="5397699"/>
            <a:ext cx="540082" cy="93520"/>
          </a:xfrm>
          <a:prstGeom prst="rect">
            <a:avLst/>
          </a:prstGeom>
        </p:spPr>
      </p:pic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926504" y="777675"/>
            <a:ext cx="3292579" cy="3292555"/>
          </a:xfrm>
          <a:prstGeom prst="ellipse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207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3202" y="4285082"/>
            <a:ext cx="4296284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03" y="5397699"/>
            <a:ext cx="540082" cy="93520"/>
          </a:xfrm>
          <a:prstGeom prst="rect">
            <a:avLst/>
          </a:prstGeom>
        </p:spPr>
      </p:pic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871642" y="820437"/>
            <a:ext cx="3402304" cy="3250877"/>
          </a:xfrm>
          <a:custGeom>
            <a:avLst/>
            <a:gdLst>
              <a:gd name="connsiteX0" fmla="*/ 0 w 6048672"/>
              <a:gd name="connsiteY0" fmla="*/ 109317 h 5238000"/>
              <a:gd name="connsiteX1" fmla="*/ 109317 w 6048672"/>
              <a:gd name="connsiteY1" fmla="*/ 0 h 5238000"/>
              <a:gd name="connsiteX2" fmla="*/ 5939355 w 6048672"/>
              <a:gd name="connsiteY2" fmla="*/ 0 h 5238000"/>
              <a:gd name="connsiteX3" fmla="*/ 6048672 w 6048672"/>
              <a:gd name="connsiteY3" fmla="*/ 109317 h 5238000"/>
              <a:gd name="connsiteX4" fmla="*/ 6048672 w 6048672"/>
              <a:gd name="connsiteY4" fmla="*/ 5128683 h 5238000"/>
              <a:gd name="connsiteX5" fmla="*/ 5939355 w 6048672"/>
              <a:gd name="connsiteY5" fmla="*/ 5238000 h 5238000"/>
              <a:gd name="connsiteX6" fmla="*/ 109317 w 6048672"/>
              <a:gd name="connsiteY6" fmla="*/ 5238000 h 5238000"/>
              <a:gd name="connsiteX7" fmla="*/ 0 w 6048672"/>
              <a:gd name="connsiteY7" fmla="*/ 5128683 h 5238000"/>
              <a:gd name="connsiteX8" fmla="*/ 0 w 6048672"/>
              <a:gd name="connsiteY8" fmla="*/ 109317 h 5238000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109317 w 6048672"/>
              <a:gd name="connsiteY7" fmla="*/ 5238000 h 5767707"/>
              <a:gd name="connsiteX8" fmla="*/ 0 w 6048672"/>
              <a:gd name="connsiteY8" fmla="*/ 5128683 h 5767707"/>
              <a:gd name="connsiteX9" fmla="*/ 0 w 6048672"/>
              <a:gd name="connsiteY9" fmla="*/ 109317 h 5767707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224554 w 6048672"/>
              <a:gd name="connsiteY8" fmla="*/ 5234940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2"/>
              <a:gd name="connsiteX1" fmla="*/ 109317 w 6048672"/>
              <a:gd name="connsiteY1" fmla="*/ 0 h 5767732"/>
              <a:gd name="connsiteX2" fmla="*/ 5939355 w 6048672"/>
              <a:gd name="connsiteY2" fmla="*/ 0 h 5767732"/>
              <a:gd name="connsiteX3" fmla="*/ 6048672 w 6048672"/>
              <a:gd name="connsiteY3" fmla="*/ 109317 h 5767732"/>
              <a:gd name="connsiteX4" fmla="*/ 6048672 w 6048672"/>
              <a:gd name="connsiteY4" fmla="*/ 5128683 h 5767732"/>
              <a:gd name="connsiteX5" fmla="*/ 5939355 w 6048672"/>
              <a:gd name="connsiteY5" fmla="*/ 5238000 h 5767732"/>
              <a:gd name="connsiteX6" fmla="*/ 3032909 w 6048672"/>
              <a:gd name="connsiteY6" fmla="*/ 5767705 h 5767732"/>
              <a:gd name="connsiteX7" fmla="*/ 2566184 w 6048672"/>
              <a:gd name="connsiteY7" fmla="*/ 5239384 h 5767732"/>
              <a:gd name="connsiteX8" fmla="*/ 2224554 w 6048672"/>
              <a:gd name="connsiteY8" fmla="*/ 5234940 h 5767732"/>
              <a:gd name="connsiteX9" fmla="*/ 109317 w 6048672"/>
              <a:gd name="connsiteY9" fmla="*/ 5238000 h 5767732"/>
              <a:gd name="connsiteX10" fmla="*/ 0 w 6048672"/>
              <a:gd name="connsiteY10" fmla="*/ 5128683 h 5767732"/>
              <a:gd name="connsiteX11" fmla="*/ 0 w 6048672"/>
              <a:gd name="connsiteY11" fmla="*/ 109317 h 5767732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224554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17619 w 6048672"/>
              <a:gd name="connsiteY7" fmla="*/ 5294629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29049 w 6048672"/>
              <a:gd name="connsiteY7" fmla="*/ 5304154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29607"/>
              <a:gd name="connsiteX1" fmla="*/ 109317 w 6048672"/>
              <a:gd name="connsiteY1" fmla="*/ 0 h 5729607"/>
              <a:gd name="connsiteX2" fmla="*/ 5939355 w 6048672"/>
              <a:gd name="connsiteY2" fmla="*/ 0 h 5729607"/>
              <a:gd name="connsiteX3" fmla="*/ 6048672 w 6048672"/>
              <a:gd name="connsiteY3" fmla="*/ 109317 h 5729607"/>
              <a:gd name="connsiteX4" fmla="*/ 6048672 w 6048672"/>
              <a:gd name="connsiteY4" fmla="*/ 5128683 h 5729607"/>
              <a:gd name="connsiteX5" fmla="*/ 5939355 w 6048672"/>
              <a:gd name="connsiteY5" fmla="*/ 5238000 h 5729607"/>
              <a:gd name="connsiteX6" fmla="*/ 2966234 w 6048672"/>
              <a:gd name="connsiteY6" fmla="*/ 5729605 h 5729607"/>
              <a:gd name="connsiteX7" fmla="*/ 2629049 w 6048672"/>
              <a:gd name="connsiteY7" fmla="*/ 5304154 h 5729607"/>
              <a:gd name="connsiteX8" fmla="*/ 2504589 w 6048672"/>
              <a:gd name="connsiteY8" fmla="*/ 5234940 h 5729607"/>
              <a:gd name="connsiteX9" fmla="*/ 109317 w 6048672"/>
              <a:gd name="connsiteY9" fmla="*/ 5238000 h 5729607"/>
              <a:gd name="connsiteX10" fmla="*/ 0 w 6048672"/>
              <a:gd name="connsiteY10" fmla="*/ 5128683 h 5729607"/>
              <a:gd name="connsiteX11" fmla="*/ 0 w 6048672"/>
              <a:gd name="connsiteY11" fmla="*/ 109317 h 5729607"/>
              <a:gd name="connsiteX0" fmla="*/ 0 w 6048672"/>
              <a:gd name="connsiteY0" fmla="*/ 109317 h 5785284"/>
              <a:gd name="connsiteX1" fmla="*/ 109317 w 6048672"/>
              <a:gd name="connsiteY1" fmla="*/ 0 h 5785284"/>
              <a:gd name="connsiteX2" fmla="*/ 5939355 w 6048672"/>
              <a:gd name="connsiteY2" fmla="*/ 0 h 5785284"/>
              <a:gd name="connsiteX3" fmla="*/ 6048672 w 6048672"/>
              <a:gd name="connsiteY3" fmla="*/ 109317 h 5785284"/>
              <a:gd name="connsiteX4" fmla="*/ 6048672 w 6048672"/>
              <a:gd name="connsiteY4" fmla="*/ 5128683 h 5785284"/>
              <a:gd name="connsiteX5" fmla="*/ 5939355 w 6048672"/>
              <a:gd name="connsiteY5" fmla="*/ 5238000 h 5785284"/>
              <a:gd name="connsiteX6" fmla="*/ 3082439 w 6048672"/>
              <a:gd name="connsiteY6" fmla="*/ 5727065 h 5785284"/>
              <a:gd name="connsiteX7" fmla="*/ 2966234 w 6048672"/>
              <a:gd name="connsiteY7" fmla="*/ 5729605 h 5785284"/>
              <a:gd name="connsiteX8" fmla="*/ 2629049 w 6048672"/>
              <a:gd name="connsiteY8" fmla="*/ 5304154 h 5785284"/>
              <a:gd name="connsiteX9" fmla="*/ 2504589 w 6048672"/>
              <a:gd name="connsiteY9" fmla="*/ 5234940 h 5785284"/>
              <a:gd name="connsiteX10" fmla="*/ 109317 w 6048672"/>
              <a:gd name="connsiteY10" fmla="*/ 5238000 h 5785284"/>
              <a:gd name="connsiteX11" fmla="*/ 0 w 6048672"/>
              <a:gd name="connsiteY11" fmla="*/ 5128683 h 5785284"/>
              <a:gd name="connsiteX12" fmla="*/ 0 w 6048672"/>
              <a:gd name="connsiteY12" fmla="*/ 109317 h 5785284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082439 w 6048672"/>
              <a:gd name="connsiteY6" fmla="*/ 5727065 h 5778896"/>
              <a:gd name="connsiteX7" fmla="*/ 2966234 w 6048672"/>
              <a:gd name="connsiteY7" fmla="*/ 5729605 h 5778896"/>
              <a:gd name="connsiteX8" fmla="*/ 2629049 w 6048672"/>
              <a:gd name="connsiteY8" fmla="*/ 5304154 h 5778896"/>
              <a:gd name="connsiteX9" fmla="*/ 2504589 w 6048672"/>
              <a:gd name="connsiteY9" fmla="*/ 5234940 h 5778896"/>
              <a:gd name="connsiteX10" fmla="*/ 109317 w 6048672"/>
              <a:gd name="connsiteY10" fmla="*/ 5238000 h 5778896"/>
              <a:gd name="connsiteX11" fmla="*/ 0 w 6048672"/>
              <a:gd name="connsiteY11" fmla="*/ 5128683 h 5778896"/>
              <a:gd name="connsiteX12" fmla="*/ 0 w 6048672"/>
              <a:gd name="connsiteY12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412004 w 6048672"/>
              <a:gd name="connsiteY6" fmla="*/ 53060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64081"/>
              <a:gd name="connsiteX1" fmla="*/ 109317 w 6048672"/>
              <a:gd name="connsiteY1" fmla="*/ 0 h 5764081"/>
              <a:gd name="connsiteX2" fmla="*/ 5939355 w 6048672"/>
              <a:gd name="connsiteY2" fmla="*/ 0 h 5764081"/>
              <a:gd name="connsiteX3" fmla="*/ 6048672 w 6048672"/>
              <a:gd name="connsiteY3" fmla="*/ 109317 h 5764081"/>
              <a:gd name="connsiteX4" fmla="*/ 6048672 w 6048672"/>
              <a:gd name="connsiteY4" fmla="*/ 5128683 h 5764081"/>
              <a:gd name="connsiteX5" fmla="*/ 5939355 w 6048672"/>
              <a:gd name="connsiteY5" fmla="*/ 5238000 h 5764081"/>
              <a:gd name="connsiteX6" fmla="*/ 3533924 w 6048672"/>
              <a:gd name="connsiteY6" fmla="*/ 5229859 h 5764081"/>
              <a:gd name="connsiteX7" fmla="*/ 3412004 w 6048672"/>
              <a:gd name="connsiteY7" fmla="*/ 5302249 h 5764081"/>
              <a:gd name="connsiteX8" fmla="*/ 3118634 w 6048672"/>
              <a:gd name="connsiteY8" fmla="*/ 5687060 h 5764081"/>
              <a:gd name="connsiteX9" fmla="*/ 2966234 w 6048672"/>
              <a:gd name="connsiteY9" fmla="*/ 5729605 h 5764081"/>
              <a:gd name="connsiteX10" fmla="*/ 2629049 w 6048672"/>
              <a:gd name="connsiteY10" fmla="*/ 5304154 h 5764081"/>
              <a:gd name="connsiteX11" fmla="*/ 2504589 w 6048672"/>
              <a:gd name="connsiteY11" fmla="*/ 5234940 h 5764081"/>
              <a:gd name="connsiteX12" fmla="*/ 109317 w 6048672"/>
              <a:gd name="connsiteY12" fmla="*/ 5238000 h 5764081"/>
              <a:gd name="connsiteX13" fmla="*/ 0 w 6048672"/>
              <a:gd name="connsiteY13" fmla="*/ 5128683 h 5764081"/>
              <a:gd name="connsiteX14" fmla="*/ 0 w 6048672"/>
              <a:gd name="connsiteY14" fmla="*/ 109317 h 5764081"/>
              <a:gd name="connsiteX0" fmla="*/ 0 w 6048672"/>
              <a:gd name="connsiteY0" fmla="*/ 109317 h 5735963"/>
              <a:gd name="connsiteX1" fmla="*/ 109317 w 6048672"/>
              <a:gd name="connsiteY1" fmla="*/ 0 h 5735963"/>
              <a:gd name="connsiteX2" fmla="*/ 5939355 w 6048672"/>
              <a:gd name="connsiteY2" fmla="*/ 0 h 5735963"/>
              <a:gd name="connsiteX3" fmla="*/ 6048672 w 6048672"/>
              <a:gd name="connsiteY3" fmla="*/ 109317 h 5735963"/>
              <a:gd name="connsiteX4" fmla="*/ 6048672 w 6048672"/>
              <a:gd name="connsiteY4" fmla="*/ 5128683 h 5735963"/>
              <a:gd name="connsiteX5" fmla="*/ 5939355 w 6048672"/>
              <a:gd name="connsiteY5" fmla="*/ 5238000 h 5735963"/>
              <a:gd name="connsiteX6" fmla="*/ 3533924 w 6048672"/>
              <a:gd name="connsiteY6" fmla="*/ 5229859 h 5735963"/>
              <a:gd name="connsiteX7" fmla="*/ 3412004 w 6048672"/>
              <a:gd name="connsiteY7" fmla="*/ 5302249 h 5735963"/>
              <a:gd name="connsiteX8" fmla="*/ 3118634 w 6048672"/>
              <a:gd name="connsiteY8" fmla="*/ 5687060 h 5735963"/>
              <a:gd name="connsiteX9" fmla="*/ 2928134 w 6048672"/>
              <a:gd name="connsiteY9" fmla="*/ 5683885 h 5735963"/>
              <a:gd name="connsiteX10" fmla="*/ 2629049 w 6048672"/>
              <a:gd name="connsiteY10" fmla="*/ 5304154 h 5735963"/>
              <a:gd name="connsiteX11" fmla="*/ 2504589 w 6048672"/>
              <a:gd name="connsiteY11" fmla="*/ 5234940 h 5735963"/>
              <a:gd name="connsiteX12" fmla="*/ 109317 w 6048672"/>
              <a:gd name="connsiteY12" fmla="*/ 5238000 h 5735963"/>
              <a:gd name="connsiteX13" fmla="*/ 0 w 6048672"/>
              <a:gd name="connsiteY13" fmla="*/ 5128683 h 5735963"/>
              <a:gd name="connsiteX14" fmla="*/ 0 w 6048672"/>
              <a:gd name="connsiteY14" fmla="*/ 109317 h 5735963"/>
              <a:gd name="connsiteX0" fmla="*/ 0 w 6048672"/>
              <a:gd name="connsiteY0" fmla="*/ 109317 h 5771754"/>
              <a:gd name="connsiteX1" fmla="*/ 109317 w 6048672"/>
              <a:gd name="connsiteY1" fmla="*/ 0 h 5771754"/>
              <a:gd name="connsiteX2" fmla="*/ 5939355 w 6048672"/>
              <a:gd name="connsiteY2" fmla="*/ 0 h 5771754"/>
              <a:gd name="connsiteX3" fmla="*/ 6048672 w 6048672"/>
              <a:gd name="connsiteY3" fmla="*/ 109317 h 5771754"/>
              <a:gd name="connsiteX4" fmla="*/ 6048672 w 6048672"/>
              <a:gd name="connsiteY4" fmla="*/ 5128683 h 5771754"/>
              <a:gd name="connsiteX5" fmla="*/ 5939355 w 6048672"/>
              <a:gd name="connsiteY5" fmla="*/ 5238000 h 5771754"/>
              <a:gd name="connsiteX6" fmla="*/ 3533924 w 6048672"/>
              <a:gd name="connsiteY6" fmla="*/ 5229859 h 5771754"/>
              <a:gd name="connsiteX7" fmla="*/ 3412004 w 6048672"/>
              <a:gd name="connsiteY7" fmla="*/ 5302249 h 5771754"/>
              <a:gd name="connsiteX8" fmla="*/ 3118634 w 6048672"/>
              <a:gd name="connsiteY8" fmla="*/ 5687060 h 5771754"/>
              <a:gd name="connsiteX9" fmla="*/ 2928134 w 6048672"/>
              <a:gd name="connsiteY9" fmla="*/ 5683885 h 5771754"/>
              <a:gd name="connsiteX10" fmla="*/ 2629049 w 6048672"/>
              <a:gd name="connsiteY10" fmla="*/ 5304154 h 5771754"/>
              <a:gd name="connsiteX11" fmla="*/ 2504589 w 6048672"/>
              <a:gd name="connsiteY11" fmla="*/ 5234940 h 5771754"/>
              <a:gd name="connsiteX12" fmla="*/ 109317 w 6048672"/>
              <a:gd name="connsiteY12" fmla="*/ 5238000 h 5771754"/>
              <a:gd name="connsiteX13" fmla="*/ 0 w 6048672"/>
              <a:gd name="connsiteY13" fmla="*/ 5128683 h 5771754"/>
              <a:gd name="connsiteX14" fmla="*/ 0 w 6048672"/>
              <a:gd name="connsiteY14" fmla="*/ 109317 h 5771754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9504"/>
              <a:gd name="connsiteX1" fmla="*/ 109317 w 6048672"/>
              <a:gd name="connsiteY1" fmla="*/ 0 h 5779504"/>
              <a:gd name="connsiteX2" fmla="*/ 5939355 w 6048672"/>
              <a:gd name="connsiteY2" fmla="*/ 0 h 5779504"/>
              <a:gd name="connsiteX3" fmla="*/ 6048672 w 6048672"/>
              <a:gd name="connsiteY3" fmla="*/ 109317 h 5779504"/>
              <a:gd name="connsiteX4" fmla="*/ 6048672 w 6048672"/>
              <a:gd name="connsiteY4" fmla="*/ 5128683 h 5779504"/>
              <a:gd name="connsiteX5" fmla="*/ 5939355 w 6048672"/>
              <a:gd name="connsiteY5" fmla="*/ 5238000 h 5779504"/>
              <a:gd name="connsiteX6" fmla="*/ 3533924 w 6048672"/>
              <a:gd name="connsiteY6" fmla="*/ 5229859 h 5779504"/>
              <a:gd name="connsiteX7" fmla="*/ 3412004 w 6048672"/>
              <a:gd name="connsiteY7" fmla="*/ 5302249 h 5779504"/>
              <a:gd name="connsiteX8" fmla="*/ 3118634 w 6048672"/>
              <a:gd name="connsiteY8" fmla="*/ 5687060 h 5779504"/>
              <a:gd name="connsiteX9" fmla="*/ 2928134 w 6048672"/>
              <a:gd name="connsiteY9" fmla="*/ 5683885 h 5779504"/>
              <a:gd name="connsiteX10" fmla="*/ 2629049 w 6048672"/>
              <a:gd name="connsiteY10" fmla="*/ 5304154 h 5779504"/>
              <a:gd name="connsiteX11" fmla="*/ 2504589 w 6048672"/>
              <a:gd name="connsiteY11" fmla="*/ 5234940 h 5779504"/>
              <a:gd name="connsiteX12" fmla="*/ 109317 w 6048672"/>
              <a:gd name="connsiteY12" fmla="*/ 5238000 h 5779504"/>
              <a:gd name="connsiteX13" fmla="*/ 0 w 6048672"/>
              <a:gd name="connsiteY13" fmla="*/ 5128683 h 5779504"/>
              <a:gd name="connsiteX14" fmla="*/ 0 w 6048672"/>
              <a:gd name="connsiteY14" fmla="*/ 109317 h 577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8672" h="5779504">
                <a:moveTo>
                  <a:pt x="0" y="109317"/>
                </a:moveTo>
                <a:cubicBezTo>
                  <a:pt x="0" y="48943"/>
                  <a:pt x="48943" y="0"/>
                  <a:pt x="109317" y="0"/>
                </a:cubicBezTo>
                <a:lnTo>
                  <a:pt x="5939355" y="0"/>
                </a:lnTo>
                <a:cubicBezTo>
                  <a:pt x="5999729" y="0"/>
                  <a:pt x="6048672" y="48943"/>
                  <a:pt x="6048672" y="109317"/>
                </a:cubicBezTo>
                <a:lnTo>
                  <a:pt x="6048672" y="5128683"/>
                </a:lnTo>
                <a:cubicBezTo>
                  <a:pt x="6048672" y="5189057"/>
                  <a:pt x="5999729" y="5238000"/>
                  <a:pt x="5939355" y="5238000"/>
                </a:cubicBezTo>
                <a:cubicBezTo>
                  <a:pt x="5555790" y="5263435"/>
                  <a:pt x="3955149" y="5218516"/>
                  <a:pt x="3533924" y="5229859"/>
                </a:cubicBezTo>
                <a:cubicBezTo>
                  <a:pt x="3482586" y="5222787"/>
                  <a:pt x="3407241" y="5299391"/>
                  <a:pt x="3412004" y="5302249"/>
                </a:cubicBezTo>
                <a:lnTo>
                  <a:pt x="3118634" y="5687060"/>
                </a:lnTo>
                <a:cubicBezTo>
                  <a:pt x="3034594" y="5776614"/>
                  <a:pt x="3044974" y="5841365"/>
                  <a:pt x="2928134" y="5683885"/>
                </a:cubicBezTo>
                <a:lnTo>
                  <a:pt x="2629049" y="5304154"/>
                </a:lnTo>
                <a:cubicBezTo>
                  <a:pt x="2631166" y="5303307"/>
                  <a:pt x="2597519" y="5238981"/>
                  <a:pt x="2504589" y="5234940"/>
                </a:cubicBezTo>
                <a:lnTo>
                  <a:pt x="109317" y="5238000"/>
                </a:lnTo>
                <a:cubicBezTo>
                  <a:pt x="48943" y="5238000"/>
                  <a:pt x="0" y="5189057"/>
                  <a:pt x="0" y="5128683"/>
                </a:cubicBezTo>
                <a:lnTo>
                  <a:pt x="0" y="109317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77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8" y="5943946"/>
            <a:ext cx="678871" cy="665152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80" y="870834"/>
            <a:ext cx="8231029" cy="34623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31188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0" r:id="rId5"/>
    <p:sldLayoutId id="2147483666" r:id="rId6"/>
    <p:sldLayoutId id="2147483660" r:id="rId7"/>
    <p:sldLayoutId id="2147483651" r:id="rId8"/>
    <p:sldLayoutId id="2147483664" r:id="rId9"/>
    <p:sldLayoutId id="2147483665" r:id="rId10"/>
    <p:sldLayoutId id="2147483652" r:id="rId11"/>
    <p:sldLayoutId id="2147483658" r:id="rId12"/>
    <p:sldLayoutId id="2147483659" r:id="rId13"/>
    <p:sldLayoutId id="2147483654" r:id="rId14"/>
  </p:sldLayoutIdLst>
  <p:txStyles>
    <p:titleStyle>
      <a:lvl1pPr algn="ctr" defTabSz="914403" rtl="0" eaLnBrk="1" latinLnBrk="0" hangingPunct="1">
        <a:spcBef>
          <a:spcPct val="0"/>
        </a:spcBef>
        <a:buNone/>
        <a:defRPr sz="2200" b="1" kern="1200">
          <a:solidFill>
            <a:srgbClr val="4B392C"/>
          </a:solidFill>
          <a:latin typeface="+mj-lt"/>
          <a:ea typeface="+mj-ea"/>
          <a:cs typeface="+mj-cs"/>
        </a:defRPr>
      </a:lvl1pPr>
    </p:titleStyle>
    <p:bodyStyle>
      <a:lvl1pPr marL="249094" indent="-249094" algn="l" defTabSz="914403" rtl="0" eaLnBrk="1" latinLnBrk="0" hangingPunct="1">
        <a:spcBef>
          <a:spcPts val="0"/>
        </a:spcBef>
        <a:buFont typeface="Arial" pitchFamily="34" charset="0"/>
        <a:buChar char="–"/>
        <a:defRPr sz="1700" kern="1200">
          <a:solidFill>
            <a:srgbClr val="4B392C"/>
          </a:solidFill>
          <a:latin typeface="+mn-lt"/>
          <a:ea typeface="+mn-ea"/>
          <a:cs typeface="+mn-cs"/>
        </a:defRPr>
      </a:lvl1pPr>
      <a:lvl2pPr marL="447675" indent="-200025" algn="l" defTabSz="914403" rtl="0" eaLnBrk="1" latinLnBrk="0" hangingPunct="1">
        <a:spcBef>
          <a:spcPts val="0"/>
        </a:spcBef>
        <a:buFont typeface="Arial" pitchFamily="34" charset="0"/>
        <a:buChar char="•"/>
        <a:defRPr sz="1500" kern="1200">
          <a:solidFill>
            <a:srgbClr val="4B392C"/>
          </a:solidFill>
          <a:latin typeface="+mn-lt"/>
          <a:ea typeface="+mn-ea"/>
          <a:cs typeface="+mn-cs"/>
        </a:defRPr>
      </a:lvl2pPr>
      <a:lvl3pPr marL="590550" indent="-152400" algn="l" defTabSz="914403" rtl="0" eaLnBrk="1" latinLnBrk="0" hangingPunct="1">
        <a:spcBef>
          <a:spcPts val="0"/>
        </a:spcBef>
        <a:buFont typeface="Arial" pitchFamily="34" charset="0"/>
        <a:buChar char="•"/>
        <a:defRPr sz="1300" kern="1200">
          <a:solidFill>
            <a:srgbClr val="4B392C"/>
          </a:solidFill>
          <a:latin typeface="+mn-lt"/>
          <a:ea typeface="+mn-ea"/>
          <a:cs typeface="+mn-cs"/>
        </a:defRPr>
      </a:lvl3pPr>
      <a:lvl4pPr marL="809625" indent="-200025" algn="l" defTabSz="914403" rtl="0" eaLnBrk="1" latinLnBrk="0" hangingPunct="1">
        <a:spcBef>
          <a:spcPts val="0"/>
        </a:spcBef>
        <a:buFont typeface="Arial" pitchFamily="34" charset="0"/>
        <a:buChar char="–"/>
        <a:defRPr sz="1100" kern="1200">
          <a:solidFill>
            <a:srgbClr val="4B392C"/>
          </a:solidFill>
          <a:latin typeface="+mn-lt"/>
          <a:ea typeface="+mn-ea"/>
          <a:cs typeface="+mn-cs"/>
        </a:defRPr>
      </a:lvl4pPr>
      <a:lvl5pPr marL="990600" indent="-180975" algn="l" defTabSz="914403" rtl="0" eaLnBrk="1" latinLnBrk="0" hangingPunct="1">
        <a:spcBef>
          <a:spcPts val="0"/>
        </a:spcBef>
        <a:buFont typeface="Arial" pitchFamily="34" charset="0"/>
        <a:buChar char="»"/>
        <a:defRPr sz="1100" kern="1200">
          <a:solidFill>
            <a:srgbClr val="4B392C"/>
          </a:solidFill>
          <a:latin typeface="+mn-lt"/>
          <a:ea typeface="+mn-ea"/>
          <a:cs typeface="+mn-cs"/>
        </a:defRPr>
      </a:lvl5pPr>
      <a:lvl6pPr marL="2514609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0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2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3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6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8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9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brand.com/naf/standards/50487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8307" y="2126411"/>
            <a:ext cx="2820888" cy="800219"/>
          </a:xfrm>
        </p:spPr>
        <p:txBody>
          <a:bodyPr/>
          <a:lstStyle/>
          <a:p>
            <a:r>
              <a:rPr lang="nb-NO" dirty="0" smtClean="0"/>
              <a:t>Årsberetning 201X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NAF avd. </a:t>
            </a:r>
          </a:p>
          <a:p>
            <a:r>
              <a:rPr lang="nb-NO" dirty="0" smtClean="0"/>
              <a:t>XXXXXXX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9271214" y="0"/>
            <a:ext cx="2349210" cy="3470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Ønsker du andre bilder enn de som er satt inn, kan NAFs profilbilder lastes ned her: </a:t>
            </a:r>
            <a:r>
              <a:rPr lang="nb-NO" sz="1600" u="sng" dirty="0">
                <a:hlinkClick r:id="rId3"/>
              </a:rPr>
              <a:t>https://openbrand.com/naf/standards/50487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315075" y="3463449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nb-NO" dirty="0">
                <a:solidFill>
                  <a:prstClr val="black"/>
                </a:solidFill>
              </a:rPr>
              <a:t>PS! Du kan sette inn bilder fra NAFs bildegalleri via verktøylinjen som heter «NAF-bilder».</a:t>
            </a:r>
          </a:p>
        </p:txBody>
      </p:sp>
    </p:spTree>
    <p:extLst>
      <p:ext uri="{BB962C8B-B14F-4D97-AF65-F5344CB8AC3E}">
        <p14:creationId xmlns:p14="http://schemas.microsoft.com/office/powerpoint/2010/main" val="9804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tekst eller lim inn bilde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05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23202" y="4698633"/>
            <a:ext cx="4296284" cy="400110"/>
          </a:xfrm>
        </p:spPr>
        <p:txBody>
          <a:bodyPr/>
          <a:lstStyle/>
          <a:p>
            <a:r>
              <a:rPr lang="nb-NO" dirty="0" smtClean="0"/>
              <a:t>Revisors beretning</a:t>
            </a:r>
            <a:endParaRPr lang="nb-NO" dirty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151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70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tekst eller lim inn bilde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05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23202" y="4298524"/>
            <a:ext cx="4296284" cy="800219"/>
          </a:xfrm>
        </p:spPr>
        <p:txBody>
          <a:bodyPr/>
          <a:lstStyle/>
          <a:p>
            <a:r>
              <a:rPr lang="nb-NO" dirty="0" smtClean="0"/>
              <a:t>Valgkomiteens </a:t>
            </a:r>
            <a:br>
              <a:rPr lang="nb-NO" dirty="0" smtClean="0"/>
            </a:br>
            <a:r>
              <a:rPr lang="nb-NO" dirty="0" smtClean="0"/>
              <a:t>innstilling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r="218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13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tekst eller lim inn bilde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850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02665" y="2332736"/>
            <a:ext cx="3337357" cy="800219"/>
          </a:xfrm>
        </p:spPr>
        <p:txBody>
          <a:bodyPr/>
          <a:lstStyle/>
          <a:p>
            <a:r>
              <a:rPr lang="nb-NO" dirty="0" smtClean="0"/>
              <a:t>NAF avd.</a:t>
            </a:r>
            <a:br>
              <a:rPr lang="nb-NO" dirty="0" smtClean="0"/>
            </a:br>
            <a:r>
              <a:rPr lang="nb-NO" dirty="0" smtClean="0"/>
              <a:t>XXXXXXXX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1600" dirty="0" smtClean="0"/>
              <a:t>Adresse</a:t>
            </a:r>
          </a:p>
          <a:p>
            <a:r>
              <a:rPr lang="nb-NO" sz="1600" dirty="0" smtClean="0"/>
              <a:t>Telefon</a:t>
            </a:r>
          </a:p>
          <a:p>
            <a:r>
              <a:rPr lang="nb-NO" sz="1600" dirty="0" smtClean="0"/>
              <a:t>Web adresse</a:t>
            </a:r>
          </a:p>
        </p:txBody>
      </p:sp>
    </p:spTree>
    <p:extLst>
      <p:ext uri="{BB962C8B-B14F-4D97-AF65-F5344CB8AC3E}">
        <p14:creationId xmlns:p14="http://schemas.microsoft.com/office/powerpoint/2010/main" val="362284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Presentasjon av avdelingen</a:t>
            </a:r>
          </a:p>
          <a:p>
            <a:r>
              <a:rPr lang="nb-NO" dirty="0" smtClean="0"/>
              <a:t>Aktiviteter i året som har gått</a:t>
            </a:r>
          </a:p>
          <a:p>
            <a:r>
              <a:rPr lang="nb-NO" dirty="0" smtClean="0"/>
              <a:t>Styrets årsberetning</a:t>
            </a:r>
          </a:p>
          <a:p>
            <a:r>
              <a:rPr lang="nb-NO" dirty="0" smtClean="0"/>
              <a:t>Årsregnskap</a:t>
            </a:r>
          </a:p>
          <a:p>
            <a:r>
              <a:rPr lang="nb-NO" dirty="0" smtClean="0"/>
              <a:t>Revisjonsberetning</a:t>
            </a:r>
          </a:p>
          <a:p>
            <a:r>
              <a:rPr lang="nb-NO" dirty="0" smtClean="0"/>
              <a:t>Valgkomiteens innstilling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96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23202" y="4298524"/>
            <a:ext cx="4296284" cy="800219"/>
          </a:xfrm>
        </p:spPr>
        <p:txBody>
          <a:bodyPr/>
          <a:lstStyle/>
          <a:p>
            <a:r>
              <a:rPr lang="nb-NO" dirty="0" smtClean="0"/>
              <a:t>Presentasjon av avdelingen</a:t>
            </a:r>
            <a:endParaRPr lang="nb-NO" dirty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151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51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tekst eller lim inn bilde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24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23202" y="4298524"/>
            <a:ext cx="4296284" cy="800219"/>
          </a:xfrm>
        </p:spPr>
        <p:txBody>
          <a:bodyPr/>
          <a:lstStyle/>
          <a:p>
            <a:r>
              <a:rPr lang="nb-NO" dirty="0" smtClean="0"/>
              <a:t>Aktiviteter i året </a:t>
            </a:r>
            <a:br>
              <a:rPr lang="nb-NO" dirty="0" smtClean="0"/>
            </a:br>
            <a:r>
              <a:rPr lang="nb-NO" dirty="0" smtClean="0"/>
              <a:t>som har gått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r="16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06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tekst eller lim inn bilde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05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23202" y="4698633"/>
            <a:ext cx="4296284" cy="400110"/>
          </a:xfrm>
        </p:spPr>
        <p:txBody>
          <a:bodyPr/>
          <a:lstStyle/>
          <a:p>
            <a:r>
              <a:rPr lang="nb-NO" dirty="0" smtClean="0"/>
              <a:t>Styrets årsberetning</a:t>
            </a:r>
            <a:endParaRPr lang="nb-NO" dirty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4" r="164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21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tekst eller lim inn bilde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05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23202" y="4698633"/>
            <a:ext cx="4296284" cy="400110"/>
          </a:xfrm>
        </p:spPr>
        <p:txBody>
          <a:bodyPr/>
          <a:lstStyle/>
          <a:p>
            <a:r>
              <a:rPr lang="nb-NO" dirty="0" smtClean="0"/>
              <a:t>Årsregnskap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r="218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45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F_PPT_rapportmal">
  <a:themeElements>
    <a:clrScheme name="NAF">
      <a:dk1>
        <a:sysClr val="windowText" lastClr="000000"/>
      </a:dk1>
      <a:lt1>
        <a:sysClr val="window" lastClr="FFFFFF"/>
      </a:lt1>
      <a:dk2>
        <a:srgbClr val="FBDF39"/>
      </a:dk2>
      <a:lt2>
        <a:srgbClr val="FFFFFF"/>
      </a:lt2>
      <a:accent1>
        <a:srgbClr val="FBDF39"/>
      </a:accent1>
      <a:accent2>
        <a:srgbClr val="32A83F"/>
      </a:accent2>
      <a:accent3>
        <a:srgbClr val="E6452C"/>
      </a:accent3>
      <a:accent4>
        <a:srgbClr val="7D6D5D"/>
      </a:accent4>
      <a:accent5>
        <a:srgbClr val="9E9E9D"/>
      </a:accent5>
      <a:accent6>
        <a:srgbClr val="ECECEC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NAF_PPT_rapportmal</Template>
  <TotalTime>71</TotalTime>
  <Words>121</Words>
  <Application>Microsoft Office PowerPoint</Application>
  <PresentationFormat>Egendefinert</PresentationFormat>
  <Paragraphs>28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NAF_PPT_rapportmal</vt:lpstr>
      <vt:lpstr>Årsberetning 201X</vt:lpstr>
      <vt:lpstr>Innhold</vt:lpstr>
      <vt:lpstr>Presentasjon av avdelingen</vt:lpstr>
      <vt:lpstr>Skriv inn tekst eller lim inn bilde</vt:lpstr>
      <vt:lpstr>Aktiviteter i året  som har gått</vt:lpstr>
      <vt:lpstr>Skriv inn tekst eller lim inn bilde</vt:lpstr>
      <vt:lpstr>Styrets årsberetning</vt:lpstr>
      <vt:lpstr>Skriv inn tekst eller lim inn bilde</vt:lpstr>
      <vt:lpstr>Årsregnskap</vt:lpstr>
      <vt:lpstr>Skriv inn tekst eller lim inn bilde</vt:lpstr>
      <vt:lpstr>Revisors beretning</vt:lpstr>
      <vt:lpstr>Skriv inn tekst eller lim inn bilde</vt:lpstr>
      <vt:lpstr>Valgkomiteens  innstilling</vt:lpstr>
      <vt:lpstr>Skriv inn tekst eller lim inn bilde</vt:lpstr>
      <vt:lpstr>NAF avd. XXXXXXXX</vt:lpstr>
    </vt:vector>
  </TitlesOfParts>
  <Company>NAF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Årsberetning 2014</dc:title>
  <dc:creator>Bjøntegaard Christian</dc:creator>
  <cp:lastModifiedBy>Marlene Engan</cp:lastModifiedBy>
  <cp:revision>3</cp:revision>
  <dcterms:created xsi:type="dcterms:W3CDTF">2013-11-19T11:01:55Z</dcterms:created>
  <dcterms:modified xsi:type="dcterms:W3CDTF">2013-11-21T10:27:09Z</dcterms:modified>
</cp:coreProperties>
</file>