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75" r:id="rId5"/>
    <p:sldId id="270" r:id="rId6"/>
    <p:sldId id="276" r:id="rId7"/>
    <p:sldId id="262" r:id="rId8"/>
    <p:sldId id="277" r:id="rId9"/>
    <p:sldId id="271" r:id="rId10"/>
    <p:sldId id="278" r:id="rId11"/>
    <p:sldId id="272" r:id="rId12"/>
    <p:sldId id="279" r:id="rId13"/>
    <p:sldId id="273" r:id="rId14"/>
    <p:sldId id="281" r:id="rId15"/>
    <p:sldId id="280" r:id="rId16"/>
  </p:sldIdLst>
  <p:sldSz cx="9145588" cy="6859588"/>
  <p:notesSz cx="6858000" cy="9144000"/>
  <p:defaultTextStyle>
    <a:defPPr>
      <a:defRPr lang="nb-NO"/>
    </a:defPPr>
    <a:lvl1pPr marL="0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1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3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5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6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8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9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11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13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9F9"/>
    <a:srgbClr val="F1F1F1"/>
    <a:srgbClr val="4B3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690" y="792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534655" y="528576"/>
            <a:ext cx="3068192" cy="5872983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307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3869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86" y="5214877"/>
            <a:ext cx="805731" cy="81258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10" y="3292967"/>
            <a:ext cx="540082" cy="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702" cy="582617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3" y="3455290"/>
            <a:ext cx="540082" cy="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870834"/>
            <a:ext cx="3706133" cy="34623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10084" y="1770020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05" y="1417637"/>
            <a:ext cx="540082" cy="93520"/>
          </a:xfrm>
          <a:prstGeom prst="rect">
            <a:avLst/>
          </a:prstGeom>
        </p:spPr>
      </p:pic>
      <p:sp>
        <p:nvSpPr>
          <p:cNvPr id="13" name="Plassholder f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81765" y="870834"/>
            <a:ext cx="3706633" cy="346239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 dirty="0" smtClean="0"/>
              <a:t>Klikk for å legge til en tittel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1" y="1417637"/>
            <a:ext cx="540082" cy="93520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982015" y="1770021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77" y="1822676"/>
            <a:ext cx="540082" cy="93520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749327" y="929634"/>
            <a:ext cx="3483360" cy="4639652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96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34655" y="880960"/>
            <a:ext cx="3858024" cy="4688326"/>
          </a:xfrm>
          <a:prstGeom prst="rect">
            <a:avLst/>
          </a:prstGeom>
          <a:solidFill>
            <a:srgbClr val="F1F1F1"/>
          </a:solidFill>
        </p:spPr>
        <p:txBody>
          <a:bodyPr lIns="273326" tIns="850349" rIns="273326">
            <a:normAutofit/>
          </a:bodyPr>
          <a:lstStyle>
            <a:lvl1pPr marL="202668" indent="-202668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77" y="1822676"/>
            <a:ext cx="540082" cy="93520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9538" y="1268560"/>
            <a:ext cx="3408219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 dirty="0" smtClean="0"/>
              <a:t>Klikk for å skriv inn </a:t>
            </a:r>
            <a:r>
              <a:rPr lang="nb-NO" dirty="0" err="1" smtClean="0"/>
              <a:t>faktabokstittel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4826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5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5532872" y="528576"/>
            <a:ext cx="3068192" cy="5872983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56524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62086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02" y="5214877"/>
            <a:ext cx="805731" cy="81258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27" y="3292967"/>
            <a:ext cx="540082" cy="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702" cy="588273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43329" y="2319294"/>
            <a:ext cx="3256029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49749" y="3828571"/>
            <a:ext cx="3243190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3" y="3455290"/>
            <a:ext cx="540082" cy="9352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8" y="5943946"/>
            <a:ext cx="678871" cy="6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 [uten bild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3" y="3455290"/>
            <a:ext cx="540082" cy="9352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8" y="5943946"/>
            <a:ext cx="678871" cy="6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9986" y="1770020"/>
            <a:ext cx="6885616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76" y="1417637"/>
            <a:ext cx="540082" cy="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appo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455980"/>
            <a:ext cx="8231029" cy="338554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79" y="1269554"/>
            <a:ext cx="8231030" cy="525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76" y="995098"/>
            <a:ext cx="540082" cy="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889" cy="58564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614" y="1108246"/>
            <a:ext cx="4050361" cy="34623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76" y="1654429"/>
            <a:ext cx="540082" cy="9352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24402" y="2048596"/>
            <a:ext cx="3673573" cy="2931826"/>
          </a:xfrm>
          <a:prstGeom prst="rect">
            <a:avLst/>
          </a:prstGeom>
        </p:spPr>
        <p:txBody>
          <a:bodyPr/>
          <a:lstStyle>
            <a:lvl1pPr marL="257129" indent="-257129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7201" indent="0" algn="ctr">
              <a:buNone/>
              <a:defRPr/>
            </a:lvl2pPr>
            <a:lvl3pPr marL="914403" indent="0" algn="ctr">
              <a:buNone/>
              <a:defRPr/>
            </a:lvl3pPr>
            <a:lvl4pPr marL="1371605" indent="0" algn="ctr">
              <a:buNone/>
              <a:defRPr/>
            </a:lvl4pPr>
            <a:lvl5pPr marL="1828806" indent="0" algn="ctr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6696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3" y="5397699"/>
            <a:ext cx="540082" cy="93520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926504" y="777675"/>
            <a:ext cx="3292579" cy="3292555"/>
          </a:xfrm>
          <a:prstGeom prst="ellipse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207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3" y="5397699"/>
            <a:ext cx="540082" cy="93520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871642" y="820437"/>
            <a:ext cx="3402304" cy="3250877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77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8" y="5943946"/>
            <a:ext cx="678871" cy="66515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80" y="870834"/>
            <a:ext cx="8231029" cy="34623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31188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0" r:id="rId5"/>
    <p:sldLayoutId id="2147483666" r:id="rId6"/>
    <p:sldLayoutId id="2147483660" r:id="rId7"/>
    <p:sldLayoutId id="2147483651" r:id="rId8"/>
    <p:sldLayoutId id="2147483664" r:id="rId9"/>
    <p:sldLayoutId id="2147483665" r:id="rId10"/>
    <p:sldLayoutId id="2147483652" r:id="rId11"/>
    <p:sldLayoutId id="2147483658" r:id="rId12"/>
    <p:sldLayoutId id="2147483659" r:id="rId13"/>
    <p:sldLayoutId id="2147483654" r:id="rId14"/>
  </p:sldLayoutIdLst>
  <p:txStyles>
    <p:titleStyle>
      <a:lvl1pPr algn="ctr" defTabSz="914403" rtl="0" eaLnBrk="1" latinLnBrk="0" hangingPunct="1">
        <a:spcBef>
          <a:spcPct val="0"/>
        </a:spcBef>
        <a:buNone/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</p:titleStyle>
    <p:bodyStyle>
      <a:lvl1pPr marL="249094" indent="-249094" algn="l" defTabSz="914403" rtl="0" eaLnBrk="1" latinLnBrk="0" hangingPunct="1">
        <a:spcBef>
          <a:spcPts val="0"/>
        </a:spcBef>
        <a:buFont typeface="Arial" pitchFamily="34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7675" indent="-200025" algn="l" defTabSz="914403" rtl="0" eaLnBrk="1" latinLnBrk="0" hangingPunct="1">
        <a:spcBef>
          <a:spcPts val="0"/>
        </a:spcBef>
        <a:buFont typeface="Arial" pitchFamily="34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90550" indent="-152400" algn="l" defTabSz="914403" rtl="0" eaLnBrk="1" latinLnBrk="0" hangingPunct="1">
        <a:spcBef>
          <a:spcPts val="0"/>
        </a:spcBef>
        <a:buFont typeface="Arial" pitchFamily="34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9625" indent="-200025" algn="l" defTabSz="914403" rtl="0" eaLnBrk="1" latinLnBrk="0" hangingPunct="1">
        <a:spcBef>
          <a:spcPts val="0"/>
        </a:spcBef>
        <a:buFont typeface="Arial" pitchFamily="34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90600" indent="-180975" algn="l" defTabSz="914403" rtl="0" eaLnBrk="1" latinLnBrk="0" hangingPunct="1">
        <a:spcBef>
          <a:spcPts val="0"/>
        </a:spcBef>
        <a:buFont typeface="Arial" pitchFamily="34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14609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0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2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3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6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8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9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307" y="2126411"/>
            <a:ext cx="2820888" cy="800219"/>
          </a:xfrm>
        </p:spPr>
        <p:txBody>
          <a:bodyPr/>
          <a:lstStyle/>
          <a:p>
            <a:r>
              <a:rPr lang="nb-NO" dirty="0" smtClean="0"/>
              <a:t>Årsberetning 201X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NAF avd. </a:t>
            </a:r>
          </a:p>
          <a:p>
            <a:r>
              <a:rPr lang="nb-NO" dirty="0" smtClean="0"/>
              <a:t>XXXXXXX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9271214" y="0"/>
            <a:ext cx="2349210" cy="3470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PS! Du kan sette inn bilder fra NAFs bildegalleri via verktøylinjen som heter «NAF-bilder».</a:t>
            </a:r>
          </a:p>
          <a:p>
            <a:pPr algn="ctr"/>
            <a:endParaRPr lang="nb-NO" dirty="0">
              <a:solidFill>
                <a:schemeClr val="tx1"/>
              </a:solidFill>
            </a:endParaRPr>
          </a:p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05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698633"/>
            <a:ext cx="4296284" cy="400110"/>
          </a:xfrm>
        </p:spPr>
        <p:txBody>
          <a:bodyPr/>
          <a:lstStyle/>
          <a:p>
            <a:r>
              <a:rPr lang="nb-NO" dirty="0" smtClean="0"/>
              <a:t>Revisors beretning</a:t>
            </a:r>
            <a:endParaRPr lang="nb-NO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5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70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05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298524"/>
            <a:ext cx="4296284" cy="800219"/>
          </a:xfrm>
        </p:spPr>
        <p:txBody>
          <a:bodyPr/>
          <a:lstStyle/>
          <a:p>
            <a:r>
              <a:rPr lang="nb-NO" dirty="0" smtClean="0"/>
              <a:t>Valgkomiteens </a:t>
            </a:r>
            <a:br>
              <a:rPr lang="nb-NO" dirty="0" smtClean="0"/>
            </a:br>
            <a:r>
              <a:rPr lang="nb-NO" dirty="0" smtClean="0"/>
              <a:t>innstilling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r="21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13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85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665" y="2332736"/>
            <a:ext cx="3337357" cy="800219"/>
          </a:xfrm>
        </p:spPr>
        <p:txBody>
          <a:bodyPr/>
          <a:lstStyle/>
          <a:p>
            <a:r>
              <a:rPr lang="nb-NO" dirty="0" smtClean="0"/>
              <a:t>NAF avd.</a:t>
            </a:r>
            <a:br>
              <a:rPr lang="nb-NO" dirty="0" smtClean="0"/>
            </a:br>
            <a:r>
              <a:rPr lang="nb-NO" dirty="0" smtClean="0"/>
              <a:t>XXXXXXXX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1600" dirty="0" smtClean="0"/>
              <a:t>Adresse</a:t>
            </a:r>
          </a:p>
          <a:p>
            <a:r>
              <a:rPr lang="nb-NO" sz="1600" dirty="0" smtClean="0"/>
              <a:t>Telefon</a:t>
            </a:r>
          </a:p>
          <a:p>
            <a:r>
              <a:rPr lang="nb-NO" sz="1600" dirty="0" smtClean="0"/>
              <a:t>Web adresse</a:t>
            </a:r>
          </a:p>
        </p:txBody>
      </p:sp>
    </p:spTree>
    <p:extLst>
      <p:ext uri="{BB962C8B-B14F-4D97-AF65-F5344CB8AC3E}">
        <p14:creationId xmlns:p14="http://schemas.microsoft.com/office/powerpoint/2010/main" val="36228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Presentasjon av avdelingen</a:t>
            </a:r>
          </a:p>
          <a:p>
            <a:r>
              <a:rPr lang="nb-NO" dirty="0" smtClean="0"/>
              <a:t>Aktiviteter i året som har gått</a:t>
            </a:r>
            <a:endParaRPr lang="nb-NO" dirty="0" smtClean="0"/>
          </a:p>
          <a:p>
            <a:r>
              <a:rPr lang="nb-NO" dirty="0" smtClean="0"/>
              <a:t>Styrets årsberetning</a:t>
            </a:r>
          </a:p>
          <a:p>
            <a:r>
              <a:rPr lang="nb-NO" dirty="0" smtClean="0"/>
              <a:t>Årsregnskap</a:t>
            </a:r>
          </a:p>
          <a:p>
            <a:r>
              <a:rPr lang="nb-NO" dirty="0" smtClean="0"/>
              <a:t>Revisjonsberetning</a:t>
            </a:r>
          </a:p>
          <a:p>
            <a:r>
              <a:rPr lang="nb-NO" dirty="0" smtClean="0"/>
              <a:t>Valgkomiteens innstilling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6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298524"/>
            <a:ext cx="4296284" cy="800219"/>
          </a:xfrm>
        </p:spPr>
        <p:txBody>
          <a:bodyPr/>
          <a:lstStyle/>
          <a:p>
            <a:r>
              <a:rPr lang="nb-NO" dirty="0" smtClean="0"/>
              <a:t>Presentasjon av avdelingen</a:t>
            </a:r>
            <a:endParaRPr lang="nb-NO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5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51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24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298524"/>
            <a:ext cx="4296284" cy="800219"/>
          </a:xfrm>
        </p:spPr>
        <p:txBody>
          <a:bodyPr/>
          <a:lstStyle/>
          <a:p>
            <a:r>
              <a:rPr lang="nb-NO" dirty="0" smtClean="0"/>
              <a:t>Aktiviteter i året </a:t>
            </a:r>
            <a:br>
              <a:rPr lang="nb-NO" dirty="0" smtClean="0"/>
            </a:br>
            <a:r>
              <a:rPr lang="nb-NO" dirty="0" smtClean="0"/>
              <a:t>som har gått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r="16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06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05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698633"/>
            <a:ext cx="4296284" cy="400110"/>
          </a:xfrm>
        </p:spPr>
        <p:txBody>
          <a:bodyPr/>
          <a:lstStyle/>
          <a:p>
            <a:r>
              <a:rPr lang="nb-NO" dirty="0" smtClean="0"/>
              <a:t>Styrets årsberetning</a:t>
            </a:r>
            <a:endParaRPr lang="nb-NO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r="164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2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tekst eller lim inn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05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3202" y="4698633"/>
            <a:ext cx="4296284" cy="400110"/>
          </a:xfrm>
        </p:spPr>
        <p:txBody>
          <a:bodyPr/>
          <a:lstStyle/>
          <a:p>
            <a:r>
              <a:rPr lang="nb-NO" dirty="0" smtClean="0"/>
              <a:t>Årsregnskap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r="21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45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F_PPT_rapportmal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NAF_PPT_rapportmal</Template>
  <TotalTime>14</TotalTime>
  <Words>100</Words>
  <Application>Microsoft Office PowerPoint</Application>
  <PresentationFormat>Egendefinert</PresentationFormat>
  <Paragraphs>27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NAF_PPT_rapportmal</vt:lpstr>
      <vt:lpstr>Årsberetning 201X</vt:lpstr>
      <vt:lpstr>Innhold</vt:lpstr>
      <vt:lpstr>Presentasjon av avdelingen</vt:lpstr>
      <vt:lpstr>Skriv inn tekst eller lim inn bilde</vt:lpstr>
      <vt:lpstr>Aktiviteter i året  som har gått</vt:lpstr>
      <vt:lpstr>Skriv inn tekst eller lim inn bilde</vt:lpstr>
      <vt:lpstr>Styrets årsberetning</vt:lpstr>
      <vt:lpstr>Skriv inn tekst eller lim inn bilde</vt:lpstr>
      <vt:lpstr>Årsregnskap</vt:lpstr>
      <vt:lpstr>Skriv inn tekst eller lim inn bilde</vt:lpstr>
      <vt:lpstr>Revisors beretning</vt:lpstr>
      <vt:lpstr>Skriv inn tekst eller lim inn bilde</vt:lpstr>
      <vt:lpstr>Valgkomiteens  innstilling</vt:lpstr>
      <vt:lpstr>Skriv inn tekst eller lim inn bilde</vt:lpstr>
      <vt:lpstr>NAF avd. XXXXXXXX</vt:lpstr>
    </vt:vector>
  </TitlesOfParts>
  <Company>NAF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Årsberetning 2014</dc:title>
  <dc:creator>Bjøntegaard Christian</dc:creator>
  <cp:lastModifiedBy>Bjøntegaard Christian</cp:lastModifiedBy>
  <cp:revision>2</cp:revision>
  <dcterms:created xsi:type="dcterms:W3CDTF">2013-11-19T11:01:55Z</dcterms:created>
  <dcterms:modified xsi:type="dcterms:W3CDTF">2013-11-19T11:16:14Z</dcterms:modified>
</cp:coreProperties>
</file>