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7559675" cy="10044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dfyldt eksempel" id="{82AF059B-1CB8-4E00-A97B-85BDFC6277C9}">
          <p14:sldIdLst>
            <p14:sldId id="257"/>
          </p14:sldIdLst>
        </p14:section>
        <p14:section name="Standard" id="{A7CAA38D-19B1-4945-948E-AC756705EE0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34"/>
  </p:normalViewPr>
  <p:slideViewPr>
    <p:cSldViewPr snapToGrid="0" snapToObjects="1">
      <p:cViewPr varScale="1">
        <p:scale>
          <a:sx n="79" d="100"/>
          <a:sy n="79" d="100"/>
        </p:scale>
        <p:origin x="29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9595C891-FEE6-FC4E-92F4-AFA58B26DC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F7B81FD-2ECB-3D4C-8F72-2E95DEE054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66DAA-050F-6041-8077-40AB0FDDAD03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D0400F6-9F3A-144C-99E6-CC3DB6A99B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F616F20-DF8A-AE42-91F2-32C9622C7F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7C11A-E654-AE4B-B33C-7C9EEC86E3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71273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43AB1-32A8-4747-AF1B-F7A01947046D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143000"/>
            <a:ext cx="2324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677CE-5E93-0747-B2FD-D86FC70F71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73199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3794"/>
            <a:ext cx="6425724" cy="3496839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75485"/>
            <a:ext cx="5669756" cy="242500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406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140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4756"/>
            <a:ext cx="1630055" cy="8511921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4756"/>
            <a:ext cx="4795669" cy="8511921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711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04056"/>
            <a:ext cx="6520220" cy="417807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21654"/>
            <a:ext cx="6520220" cy="2197149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59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73780"/>
            <a:ext cx="3212862" cy="637289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73780"/>
            <a:ext cx="3212862" cy="637289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589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4758"/>
            <a:ext cx="6520220" cy="194139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62203"/>
            <a:ext cx="3198096" cy="120668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68891"/>
            <a:ext cx="3198096" cy="539638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62203"/>
            <a:ext cx="3213847" cy="120668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68891"/>
            <a:ext cx="3213847" cy="539638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934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56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947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69608"/>
            <a:ext cx="2438192" cy="234362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46169"/>
            <a:ext cx="3827085" cy="713783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13234"/>
            <a:ext cx="2438192" cy="558238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21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69608"/>
            <a:ext cx="2438192" cy="234362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46169"/>
            <a:ext cx="3827085" cy="713783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13234"/>
            <a:ext cx="2438192" cy="558238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16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4758"/>
            <a:ext cx="6520220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73780"/>
            <a:ext cx="6520220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09407"/>
            <a:ext cx="1700927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41E8-EBF4-4F42-8571-5E6A692CC4A9}" type="datetimeFigureOut">
              <a:rPr lang="da-DK" smtClean="0"/>
              <a:t>14-10-2021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09407"/>
            <a:ext cx="2551390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09407"/>
            <a:ext cx="1700927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0CC0A-2CBB-7549-A98B-2F09E67DF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33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F1E8154E-EC19-A040-85DC-3FDBCF84F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9675" cy="10044113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D4AE611D-8084-D946-AF45-FD550F85D111}"/>
              </a:ext>
            </a:extLst>
          </p:cNvPr>
          <p:cNvSpPr txBox="1"/>
          <p:nvPr/>
        </p:nvSpPr>
        <p:spPr>
          <a:xfrm>
            <a:off x="1632857" y="4718957"/>
            <a:ext cx="4441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TAK FOR INDSATSEN MED AT SIKRE ORDENTLIGE LØN- OG ARBEJDSVILKÅR</a:t>
            </a:r>
          </a:p>
          <a:p>
            <a:pPr algn="ctr"/>
            <a:r>
              <a:rPr lang="da-DK" dirty="0"/>
              <a:t>SOM KOMMUNAL LEVERANDØR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4BFFAC06-B646-441E-9F53-A95D35F6304D}"/>
              </a:ext>
            </a:extLst>
          </p:cNvPr>
          <p:cNvGrpSpPr/>
          <p:nvPr/>
        </p:nvGrpSpPr>
        <p:grpSpPr>
          <a:xfrm>
            <a:off x="8781144" y="2423886"/>
            <a:ext cx="3106056" cy="1886857"/>
            <a:chOff x="8781144" y="2423886"/>
            <a:chExt cx="1828800" cy="1886857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B545FE6F-B6EF-4047-BA96-C7E62D0D372B}"/>
                </a:ext>
              </a:extLst>
            </p:cNvPr>
            <p:cNvSpPr/>
            <p:nvPr/>
          </p:nvSpPr>
          <p:spPr>
            <a:xfrm>
              <a:off x="8781144" y="2423886"/>
              <a:ext cx="1828800" cy="1886857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AD75838D-6E5D-4886-AF69-363C09B96450}"/>
                </a:ext>
              </a:extLst>
            </p:cNvPr>
            <p:cNvSpPr txBox="1"/>
            <p:nvPr/>
          </p:nvSpPr>
          <p:spPr>
            <a:xfrm>
              <a:off x="8882743" y="2569029"/>
              <a:ext cx="1625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/>
                <a:t>Huskeliste: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dirty="0"/>
                <a:t>Ret teksten til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dirty="0"/>
                <a:t>Indsæt logo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dirty="0"/>
                <a:t>Put evt. </a:t>
              </a:r>
              <a:r>
                <a:rPr lang="da-DK" dirty="0" err="1"/>
                <a:t>underskift</a:t>
              </a:r>
              <a:r>
                <a:rPr lang="da-DK" dirty="0"/>
                <a:t> fra formand på</a:t>
              </a:r>
            </a:p>
          </p:txBody>
        </p:sp>
      </p:grpSp>
      <p:sp>
        <p:nvSpPr>
          <p:cNvPr id="8" name="Tekstfelt 7">
            <a:extLst>
              <a:ext uri="{FF2B5EF4-FFF2-40B4-BE49-F238E27FC236}">
                <a16:creationId xmlns:a16="http://schemas.microsoft.com/office/drawing/2014/main" id="{E1763F98-647E-40C5-97E0-A5BFC2E6B63A}"/>
              </a:ext>
            </a:extLst>
          </p:cNvPr>
          <p:cNvSpPr txBox="1"/>
          <p:nvPr/>
        </p:nvSpPr>
        <p:spPr>
          <a:xfrm>
            <a:off x="988527" y="3291243"/>
            <a:ext cx="5582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dirty="0">
                <a:latin typeface="Calibri" panose="020F0502020204030204" pitchFamily="34" charset="0"/>
                <a:ea typeface="Calibri" panose="020F0502020204030204" pitchFamily="34" charset="0"/>
              </a:rPr>
              <a:t>De Forenede Dampvaskerier </a:t>
            </a:r>
            <a:endParaRPr lang="da-DK" sz="3600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935ABE68-BB10-46A3-9A06-6A54B940E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746" y="8764925"/>
            <a:ext cx="1555350" cy="69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1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F1E8154E-EC19-A040-85DC-3FDBCF84F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9675" cy="1004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567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30</Words>
  <Application>Microsoft Office PowerPoint</Application>
  <PresentationFormat>Brugerdefineret</PresentationFormat>
  <Paragraphs>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Arvid Aagaard Sihm</dc:creator>
  <cp:lastModifiedBy>Arvid Aagaard Sihm</cp:lastModifiedBy>
  <cp:revision>11</cp:revision>
  <dcterms:created xsi:type="dcterms:W3CDTF">2021-10-14T09:47:59Z</dcterms:created>
  <dcterms:modified xsi:type="dcterms:W3CDTF">2021-10-14T11:33:53Z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_Id">
    <vt:lpwstr>3382</vt:lpwstr>
  </property>
  <property fmtid="{D5CDD505-2E9C-101B-9397-08002B2CF9AE}" pid="3" name="DL_sAMAccountName">
    <vt:lpwstr>AAS</vt:lpwstr>
  </property>
  <property fmtid="{D5CDD505-2E9C-101B-9397-08002B2CF9AE}" pid="4" name="DL_AuthorInitials">
    <vt:lpwstr>AAS</vt:lpwstr>
  </property>
  <property fmtid="{D5CDD505-2E9C-101B-9397-08002B2CF9AE}" pid="5" name="fInit">
    <vt:lpwstr>AAS</vt:lpwstr>
  </property>
  <property fmtid="{D5CDD505-2E9C-101B-9397-08002B2CF9AE}" pid="6" name="fNavn">
    <vt:lpwstr>Arvid Aagaard Sihm</vt:lpwstr>
  </property>
  <property fmtid="{D5CDD505-2E9C-101B-9397-08002B2CF9AE}" pid="7" name="fAfdeling">
    <vt:lpwstr>Ledelsessekretariatet</vt:lpwstr>
  </property>
  <property fmtid="{D5CDD505-2E9C-101B-9397-08002B2CF9AE}" pid="8" name="fTlf">
    <vt:lpwstr>6154</vt:lpwstr>
  </property>
  <property fmtid="{D5CDD505-2E9C-101B-9397-08002B2CF9AE}" pid="9" name="fEpost">
    <vt:lpwstr>AAS@fho.dk</vt:lpwstr>
  </property>
  <property fmtid="{D5CDD505-2E9C-101B-9397-08002B2CF9AE}" pid="10" name="fTitel">
    <vt:lpwstr>Kampagnekonsulent</vt:lpwstr>
  </property>
  <property fmtid="{D5CDD505-2E9C-101B-9397-08002B2CF9AE}" pid="11" name="fLogo">
    <vt:lpwstr>http://www.exformatics.com/images/logo_new.jpg</vt:lpwstr>
  </property>
  <property fmtid="{D5CDD505-2E9C-101B-9397-08002B2CF9AE}" pid="12" name="DL_AuthorDepartment">
    <vt:lpwstr>Ledelsessekretariatet</vt:lpwstr>
  </property>
  <property fmtid="{D5CDD505-2E9C-101B-9397-08002B2CF9AE}" pid="13" name="DL_AuthorPhone">
    <vt:lpwstr>6154</vt:lpwstr>
  </property>
  <property fmtid="{D5CDD505-2E9C-101B-9397-08002B2CF9AE}" pid="14" name="DL_AuthorEmail">
    <vt:lpwstr>AAS@fho.dk</vt:lpwstr>
  </property>
  <property fmtid="{D5CDD505-2E9C-101B-9397-08002B2CF9AE}" pid="15" name="DL_JobTitle">
    <vt:lpwstr>Kampagnekonsulent</vt:lpwstr>
  </property>
  <property fmtid="{D5CDD505-2E9C-101B-9397-08002B2CF9AE}" pid="16" name="DL_Name">
    <vt:lpwstr>Arvid Aagaard Sihm</vt:lpwstr>
  </property>
  <property fmtid="{D5CDD505-2E9C-101B-9397-08002B2CF9AE}" pid="17" name="DL_AuthorName">
    <vt:lpwstr>Arvid Aagaard Sihm</vt:lpwstr>
  </property>
</Properties>
</file>