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4" r:id="rId4"/>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9" userDrawn="1">
          <p15:clr>
            <a:srgbClr val="A4A3A4"/>
          </p15:clr>
        </p15:guide>
        <p15:guide id="2" pos="3840" userDrawn="1">
          <p15:clr>
            <a:srgbClr val="A4A3A4"/>
          </p15:clr>
        </p15:guide>
        <p15:guide id="3" pos="551" userDrawn="1">
          <p15:clr>
            <a:srgbClr val="A4A3A4"/>
          </p15:clr>
        </p15:guide>
        <p15:guide id="4" pos="7129" userDrawn="1">
          <p15:clr>
            <a:srgbClr val="A4A3A4"/>
          </p15:clr>
        </p15:guide>
        <p15:guide id="5" orient="horz" pos="2260" userDrawn="1">
          <p15:clr>
            <a:srgbClr val="A4A3A4"/>
          </p15:clr>
        </p15:guide>
        <p15:guide id="6" pos="3659" userDrawn="1">
          <p15:clr>
            <a:srgbClr val="A4A3A4"/>
          </p15:clr>
        </p15:guide>
        <p15:guide id="7" pos="40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201A"/>
    <a:srgbClr val="CE9515"/>
    <a:srgbClr val="599E85"/>
    <a:srgbClr val="009176"/>
    <a:srgbClr val="EDECDC"/>
    <a:srgbClr val="004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70"/>
    <p:restoredTop sz="94694"/>
  </p:normalViewPr>
  <p:slideViewPr>
    <p:cSldViewPr snapToGrid="0" snapToObjects="1" showGuides="1">
      <p:cViewPr varScale="1">
        <p:scale>
          <a:sx n="121" d="100"/>
          <a:sy n="121" d="100"/>
        </p:scale>
        <p:origin x="1072" y="176"/>
      </p:cViewPr>
      <p:guideLst>
        <p:guide orient="horz" pos="459"/>
        <p:guide pos="3840"/>
        <p:guide pos="551"/>
        <p:guide pos="7129"/>
        <p:guide orient="horz" pos="2260"/>
        <p:guide pos="3659"/>
        <p:guide pos="40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FD2AA3-001F-EF4B-9B2E-44FA0A38E4A4}"/>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endParaRPr lang="en-GB"/>
          </a:p>
        </p:txBody>
      </p:sp>
      <p:sp>
        <p:nvSpPr>
          <p:cNvPr id="3" name="Undertitel 2">
            <a:extLst>
              <a:ext uri="{FF2B5EF4-FFF2-40B4-BE49-F238E27FC236}">
                <a16:creationId xmlns:a16="http://schemas.microsoft.com/office/drawing/2014/main" id="{B197097F-C0AA-BB47-92F3-BEE433A5FE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GB"/>
          </a:p>
        </p:txBody>
      </p:sp>
      <p:sp>
        <p:nvSpPr>
          <p:cNvPr id="4" name="Pladsholder til dato 3">
            <a:extLst>
              <a:ext uri="{FF2B5EF4-FFF2-40B4-BE49-F238E27FC236}">
                <a16:creationId xmlns:a16="http://schemas.microsoft.com/office/drawing/2014/main" id="{ED3D6ACE-6D30-4547-AA19-0AE9C6AE8782}"/>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5" name="Pladsholder til sidefod 4">
            <a:extLst>
              <a:ext uri="{FF2B5EF4-FFF2-40B4-BE49-F238E27FC236}">
                <a16:creationId xmlns:a16="http://schemas.microsoft.com/office/drawing/2014/main" id="{1D841D01-92AE-5641-8B7B-5B6BAB75EA92}"/>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37BCBFEF-195C-3544-9081-65ABABCAD969}"/>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93445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54F19-78EE-2940-AF2A-3C99FBB27B77}"/>
              </a:ext>
            </a:extLst>
          </p:cNvPr>
          <p:cNvSpPr>
            <a:spLocks noGrp="1"/>
          </p:cNvSpPr>
          <p:nvPr>
            <p:ph type="title"/>
          </p:nvPr>
        </p:nvSpPr>
        <p:spPr/>
        <p:txBody>
          <a:bodyPr/>
          <a:lstStyle/>
          <a:p>
            <a:r>
              <a:rPr lang="da-DK"/>
              <a:t>Klik for at redigere titeltypografien i masteren</a:t>
            </a:r>
            <a:endParaRPr lang="en-GB"/>
          </a:p>
        </p:txBody>
      </p:sp>
      <p:sp>
        <p:nvSpPr>
          <p:cNvPr id="3" name="Pladsholder til lodret titel 2">
            <a:extLst>
              <a:ext uri="{FF2B5EF4-FFF2-40B4-BE49-F238E27FC236}">
                <a16:creationId xmlns:a16="http://schemas.microsoft.com/office/drawing/2014/main" id="{75E085A2-0EAA-A549-8EC0-D87408101211}"/>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A66470BE-3D53-2A44-AAB3-F673757BAB73}"/>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5" name="Pladsholder til sidefod 4">
            <a:extLst>
              <a:ext uri="{FF2B5EF4-FFF2-40B4-BE49-F238E27FC236}">
                <a16:creationId xmlns:a16="http://schemas.microsoft.com/office/drawing/2014/main" id="{F71AE0F1-09FE-D241-9103-6259679314D2}"/>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9F04FF32-A82D-064C-A71D-89A099BEE2F1}"/>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2703468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A22294D9-42D0-3E4F-8456-914588EDA887}"/>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endParaRPr lang="en-GB"/>
          </a:p>
        </p:txBody>
      </p:sp>
      <p:sp>
        <p:nvSpPr>
          <p:cNvPr id="3" name="Pladsholder til lodret titel 2">
            <a:extLst>
              <a:ext uri="{FF2B5EF4-FFF2-40B4-BE49-F238E27FC236}">
                <a16:creationId xmlns:a16="http://schemas.microsoft.com/office/drawing/2014/main" id="{2DEFFBA3-62F2-624B-A54F-3B89E056068B}"/>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BB2316FE-675A-8544-B9C4-4CB0BCD6DCD2}"/>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5" name="Pladsholder til sidefod 4">
            <a:extLst>
              <a:ext uri="{FF2B5EF4-FFF2-40B4-BE49-F238E27FC236}">
                <a16:creationId xmlns:a16="http://schemas.microsoft.com/office/drawing/2014/main" id="{26F74626-9C50-764D-B58D-A23EB09F202F}"/>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D073F9CF-9710-3247-BEEA-508DCEB6C33B}"/>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4258541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13EE9D-BA68-A04C-8092-D908C01F0C2D}"/>
              </a:ext>
            </a:extLst>
          </p:cNvPr>
          <p:cNvSpPr>
            <a:spLocks noGrp="1"/>
          </p:cNvSpPr>
          <p:nvPr>
            <p:ph type="title"/>
          </p:nvPr>
        </p:nvSpPr>
        <p:spPr/>
        <p:txBody>
          <a:bodyPr/>
          <a:lstStyle/>
          <a:p>
            <a:r>
              <a:rPr lang="da-DK"/>
              <a:t>Klik for at redigere titeltypografien i masteren</a:t>
            </a:r>
            <a:endParaRPr lang="en-GB"/>
          </a:p>
        </p:txBody>
      </p:sp>
      <p:sp>
        <p:nvSpPr>
          <p:cNvPr id="3" name="Pladsholder til indhold 2">
            <a:extLst>
              <a:ext uri="{FF2B5EF4-FFF2-40B4-BE49-F238E27FC236}">
                <a16:creationId xmlns:a16="http://schemas.microsoft.com/office/drawing/2014/main" id="{72C491F0-4F44-B046-9D6E-C95EC70AA92A}"/>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C4770391-B867-384F-A394-A4FA0B90D02F}"/>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5" name="Pladsholder til sidefod 4">
            <a:extLst>
              <a:ext uri="{FF2B5EF4-FFF2-40B4-BE49-F238E27FC236}">
                <a16:creationId xmlns:a16="http://schemas.microsoft.com/office/drawing/2014/main" id="{1485C6BF-AAED-7B4F-9F15-8A5CA9DF4294}"/>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1AF7CFFD-DA0E-8841-82C3-9081784A1040}"/>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38153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196ADF-FB40-DB4F-9D0A-2FA85EA01F98}"/>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endParaRPr lang="en-GB"/>
          </a:p>
        </p:txBody>
      </p:sp>
      <p:sp>
        <p:nvSpPr>
          <p:cNvPr id="3" name="Pladsholder til tekst 2">
            <a:extLst>
              <a:ext uri="{FF2B5EF4-FFF2-40B4-BE49-F238E27FC236}">
                <a16:creationId xmlns:a16="http://schemas.microsoft.com/office/drawing/2014/main" id="{945457F4-B65D-B24B-BF0D-3821E0E016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F9168350-0B7E-CD41-BCD0-2D4135E34EB2}"/>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5" name="Pladsholder til sidefod 4">
            <a:extLst>
              <a:ext uri="{FF2B5EF4-FFF2-40B4-BE49-F238E27FC236}">
                <a16:creationId xmlns:a16="http://schemas.microsoft.com/office/drawing/2014/main" id="{AF5A4293-6DD2-ED4D-90E9-D7761D18D435}"/>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55163B87-DF2E-CE4D-8FCE-9C7CBDC4F5C9}"/>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142769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35AE28-7741-AA47-A852-C973C0BAECFE}"/>
              </a:ext>
            </a:extLst>
          </p:cNvPr>
          <p:cNvSpPr>
            <a:spLocks noGrp="1"/>
          </p:cNvSpPr>
          <p:nvPr>
            <p:ph type="title"/>
          </p:nvPr>
        </p:nvSpPr>
        <p:spPr/>
        <p:txBody>
          <a:bodyPr/>
          <a:lstStyle/>
          <a:p>
            <a:r>
              <a:rPr lang="da-DK"/>
              <a:t>Klik for at redigere titeltypografien i masteren</a:t>
            </a:r>
            <a:endParaRPr lang="en-GB"/>
          </a:p>
        </p:txBody>
      </p:sp>
      <p:sp>
        <p:nvSpPr>
          <p:cNvPr id="3" name="Pladsholder til indhold 2">
            <a:extLst>
              <a:ext uri="{FF2B5EF4-FFF2-40B4-BE49-F238E27FC236}">
                <a16:creationId xmlns:a16="http://schemas.microsoft.com/office/drawing/2014/main" id="{D5A36513-9C2F-5548-9BD8-DE48951EF730}"/>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indhold 3">
            <a:extLst>
              <a:ext uri="{FF2B5EF4-FFF2-40B4-BE49-F238E27FC236}">
                <a16:creationId xmlns:a16="http://schemas.microsoft.com/office/drawing/2014/main" id="{81297250-238D-8F43-8668-43EEC1885FD1}"/>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5" name="Pladsholder til dato 4">
            <a:extLst>
              <a:ext uri="{FF2B5EF4-FFF2-40B4-BE49-F238E27FC236}">
                <a16:creationId xmlns:a16="http://schemas.microsoft.com/office/drawing/2014/main" id="{B3B3E299-142E-6C4A-9863-2BA4879DA079}"/>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6" name="Pladsholder til sidefod 5">
            <a:extLst>
              <a:ext uri="{FF2B5EF4-FFF2-40B4-BE49-F238E27FC236}">
                <a16:creationId xmlns:a16="http://schemas.microsoft.com/office/drawing/2014/main" id="{2350BA8D-5D2E-F04D-9D8C-9485D3D946B3}"/>
              </a:ext>
            </a:extLst>
          </p:cNvPr>
          <p:cNvSpPr>
            <a:spLocks noGrp="1"/>
          </p:cNvSpPr>
          <p:nvPr>
            <p:ph type="ftr" sz="quarter" idx="11"/>
          </p:nvPr>
        </p:nvSpPr>
        <p:spPr/>
        <p:txBody>
          <a:bodyPr/>
          <a:lstStyle/>
          <a:p>
            <a:endParaRPr lang="en-GB"/>
          </a:p>
        </p:txBody>
      </p:sp>
      <p:sp>
        <p:nvSpPr>
          <p:cNvPr id="7" name="Pladsholder til slidenummer 6">
            <a:extLst>
              <a:ext uri="{FF2B5EF4-FFF2-40B4-BE49-F238E27FC236}">
                <a16:creationId xmlns:a16="http://schemas.microsoft.com/office/drawing/2014/main" id="{3918A762-67DD-344B-9301-5B72207BC38B}"/>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65360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3DDDAE-DBA9-2D41-9E57-1B80AC137296}"/>
              </a:ext>
            </a:extLst>
          </p:cNvPr>
          <p:cNvSpPr>
            <a:spLocks noGrp="1"/>
          </p:cNvSpPr>
          <p:nvPr>
            <p:ph type="title"/>
          </p:nvPr>
        </p:nvSpPr>
        <p:spPr>
          <a:xfrm>
            <a:off x="839788" y="365125"/>
            <a:ext cx="10515600" cy="1325563"/>
          </a:xfrm>
        </p:spPr>
        <p:txBody>
          <a:bodyPr/>
          <a:lstStyle/>
          <a:p>
            <a:r>
              <a:rPr lang="da-DK"/>
              <a:t>Klik for at redigere titeltypografien i masteren</a:t>
            </a:r>
            <a:endParaRPr lang="en-GB"/>
          </a:p>
        </p:txBody>
      </p:sp>
      <p:sp>
        <p:nvSpPr>
          <p:cNvPr id="3" name="Pladsholder til tekst 2">
            <a:extLst>
              <a:ext uri="{FF2B5EF4-FFF2-40B4-BE49-F238E27FC236}">
                <a16:creationId xmlns:a16="http://schemas.microsoft.com/office/drawing/2014/main" id="{BC4291CC-3BC0-6D4B-9F54-BE248CDC26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8D69D1D6-7C8B-BF4E-9DCB-F6E66E7B2E42}"/>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5" name="Pladsholder til tekst 4">
            <a:extLst>
              <a:ext uri="{FF2B5EF4-FFF2-40B4-BE49-F238E27FC236}">
                <a16:creationId xmlns:a16="http://schemas.microsoft.com/office/drawing/2014/main" id="{B75E16E0-2476-9843-98E0-7CE73DE0D4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F6FB93E3-8546-CF40-A7B2-7B2725B6AA35}"/>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7" name="Pladsholder til dato 6">
            <a:extLst>
              <a:ext uri="{FF2B5EF4-FFF2-40B4-BE49-F238E27FC236}">
                <a16:creationId xmlns:a16="http://schemas.microsoft.com/office/drawing/2014/main" id="{632192CA-A6AB-594E-BBC6-D700451DAA02}"/>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8" name="Pladsholder til sidefod 7">
            <a:extLst>
              <a:ext uri="{FF2B5EF4-FFF2-40B4-BE49-F238E27FC236}">
                <a16:creationId xmlns:a16="http://schemas.microsoft.com/office/drawing/2014/main" id="{C1BB5D13-5984-594E-9774-90FD18AB0F9C}"/>
              </a:ext>
            </a:extLst>
          </p:cNvPr>
          <p:cNvSpPr>
            <a:spLocks noGrp="1"/>
          </p:cNvSpPr>
          <p:nvPr>
            <p:ph type="ftr" sz="quarter" idx="11"/>
          </p:nvPr>
        </p:nvSpPr>
        <p:spPr/>
        <p:txBody>
          <a:bodyPr/>
          <a:lstStyle/>
          <a:p>
            <a:endParaRPr lang="en-GB"/>
          </a:p>
        </p:txBody>
      </p:sp>
      <p:sp>
        <p:nvSpPr>
          <p:cNvPr id="9" name="Pladsholder til slidenummer 8">
            <a:extLst>
              <a:ext uri="{FF2B5EF4-FFF2-40B4-BE49-F238E27FC236}">
                <a16:creationId xmlns:a16="http://schemas.microsoft.com/office/drawing/2014/main" id="{A20C09B2-0FF1-CE4D-9DCC-54D715E332CA}"/>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2751961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E7060-CFDD-7A49-A453-39CA97A68134}"/>
              </a:ext>
            </a:extLst>
          </p:cNvPr>
          <p:cNvSpPr>
            <a:spLocks noGrp="1"/>
          </p:cNvSpPr>
          <p:nvPr>
            <p:ph type="title"/>
          </p:nvPr>
        </p:nvSpPr>
        <p:spPr/>
        <p:txBody>
          <a:bodyPr/>
          <a:lstStyle/>
          <a:p>
            <a:r>
              <a:rPr lang="da-DK"/>
              <a:t>Klik for at redigere titeltypografien i masteren</a:t>
            </a:r>
            <a:endParaRPr lang="en-GB"/>
          </a:p>
        </p:txBody>
      </p:sp>
      <p:sp>
        <p:nvSpPr>
          <p:cNvPr id="3" name="Pladsholder til dato 2">
            <a:extLst>
              <a:ext uri="{FF2B5EF4-FFF2-40B4-BE49-F238E27FC236}">
                <a16:creationId xmlns:a16="http://schemas.microsoft.com/office/drawing/2014/main" id="{FA27AD45-ADE9-724D-8945-EEA9890523BD}"/>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4" name="Pladsholder til sidefod 3">
            <a:extLst>
              <a:ext uri="{FF2B5EF4-FFF2-40B4-BE49-F238E27FC236}">
                <a16:creationId xmlns:a16="http://schemas.microsoft.com/office/drawing/2014/main" id="{3E68AB09-A908-DA4A-9D86-6143F3A04340}"/>
              </a:ext>
            </a:extLst>
          </p:cNvPr>
          <p:cNvSpPr>
            <a:spLocks noGrp="1"/>
          </p:cNvSpPr>
          <p:nvPr>
            <p:ph type="ftr" sz="quarter" idx="11"/>
          </p:nvPr>
        </p:nvSpPr>
        <p:spPr/>
        <p:txBody>
          <a:bodyPr/>
          <a:lstStyle/>
          <a:p>
            <a:endParaRPr lang="en-GB"/>
          </a:p>
        </p:txBody>
      </p:sp>
      <p:sp>
        <p:nvSpPr>
          <p:cNvPr id="5" name="Pladsholder til slidenummer 4">
            <a:extLst>
              <a:ext uri="{FF2B5EF4-FFF2-40B4-BE49-F238E27FC236}">
                <a16:creationId xmlns:a16="http://schemas.microsoft.com/office/drawing/2014/main" id="{610ED416-9DE7-E142-9934-E5C19FACA1F8}"/>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296763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BED0508-981A-554C-95E2-8871D4B44889}"/>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3" name="Pladsholder til sidefod 2">
            <a:extLst>
              <a:ext uri="{FF2B5EF4-FFF2-40B4-BE49-F238E27FC236}">
                <a16:creationId xmlns:a16="http://schemas.microsoft.com/office/drawing/2014/main" id="{7CA43A43-C0D5-A84C-AD47-A86123465243}"/>
              </a:ext>
            </a:extLst>
          </p:cNvPr>
          <p:cNvSpPr>
            <a:spLocks noGrp="1"/>
          </p:cNvSpPr>
          <p:nvPr>
            <p:ph type="ftr" sz="quarter" idx="11"/>
          </p:nvPr>
        </p:nvSpPr>
        <p:spPr/>
        <p:txBody>
          <a:bodyPr/>
          <a:lstStyle/>
          <a:p>
            <a:endParaRPr lang="en-GB"/>
          </a:p>
        </p:txBody>
      </p:sp>
      <p:sp>
        <p:nvSpPr>
          <p:cNvPr id="4" name="Pladsholder til slidenummer 3">
            <a:extLst>
              <a:ext uri="{FF2B5EF4-FFF2-40B4-BE49-F238E27FC236}">
                <a16:creationId xmlns:a16="http://schemas.microsoft.com/office/drawing/2014/main" id="{1B160DB2-984A-B545-9FC8-031C515DB4A4}"/>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700574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C89D2C-66EB-FC47-B081-173BFE588B2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en-GB"/>
          </a:p>
        </p:txBody>
      </p:sp>
      <p:sp>
        <p:nvSpPr>
          <p:cNvPr id="3" name="Pladsholder til indhold 2">
            <a:extLst>
              <a:ext uri="{FF2B5EF4-FFF2-40B4-BE49-F238E27FC236}">
                <a16:creationId xmlns:a16="http://schemas.microsoft.com/office/drawing/2014/main" id="{AB9C83FB-1923-4148-95B4-0BB948A9E9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tekst 3">
            <a:extLst>
              <a:ext uri="{FF2B5EF4-FFF2-40B4-BE49-F238E27FC236}">
                <a16:creationId xmlns:a16="http://schemas.microsoft.com/office/drawing/2014/main" id="{2ED77786-923C-C845-9951-21EB5B1BC3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53A3669-146B-1A45-AE6C-57CC36E1613D}"/>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6" name="Pladsholder til sidefod 5">
            <a:extLst>
              <a:ext uri="{FF2B5EF4-FFF2-40B4-BE49-F238E27FC236}">
                <a16:creationId xmlns:a16="http://schemas.microsoft.com/office/drawing/2014/main" id="{D84370B5-5068-E940-8F32-0C996BC75B58}"/>
              </a:ext>
            </a:extLst>
          </p:cNvPr>
          <p:cNvSpPr>
            <a:spLocks noGrp="1"/>
          </p:cNvSpPr>
          <p:nvPr>
            <p:ph type="ftr" sz="quarter" idx="11"/>
          </p:nvPr>
        </p:nvSpPr>
        <p:spPr/>
        <p:txBody>
          <a:bodyPr/>
          <a:lstStyle/>
          <a:p>
            <a:endParaRPr lang="en-GB"/>
          </a:p>
        </p:txBody>
      </p:sp>
      <p:sp>
        <p:nvSpPr>
          <p:cNvPr id="7" name="Pladsholder til slidenummer 6">
            <a:extLst>
              <a:ext uri="{FF2B5EF4-FFF2-40B4-BE49-F238E27FC236}">
                <a16:creationId xmlns:a16="http://schemas.microsoft.com/office/drawing/2014/main" id="{349A0FD5-7C91-7F49-96DA-111FA58C9670}"/>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96811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7F2E94-D5CE-A349-9D30-8BBD5D0DE54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en-GB"/>
          </a:p>
        </p:txBody>
      </p:sp>
      <p:sp>
        <p:nvSpPr>
          <p:cNvPr id="3" name="Pladsholder til billede 2">
            <a:extLst>
              <a:ext uri="{FF2B5EF4-FFF2-40B4-BE49-F238E27FC236}">
                <a16:creationId xmlns:a16="http://schemas.microsoft.com/office/drawing/2014/main" id="{5E61AAD7-220C-594B-B8FB-F8172DC9DB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dsholder til tekst 3">
            <a:extLst>
              <a:ext uri="{FF2B5EF4-FFF2-40B4-BE49-F238E27FC236}">
                <a16:creationId xmlns:a16="http://schemas.microsoft.com/office/drawing/2014/main" id="{2F44FEAC-9169-AA4A-8210-4719E6EF1F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9BE147C-177B-6445-A9EC-CD8B2C68B7EB}"/>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6" name="Pladsholder til sidefod 5">
            <a:extLst>
              <a:ext uri="{FF2B5EF4-FFF2-40B4-BE49-F238E27FC236}">
                <a16:creationId xmlns:a16="http://schemas.microsoft.com/office/drawing/2014/main" id="{23A83CAD-0973-A24E-A0F0-61303A1728BF}"/>
              </a:ext>
            </a:extLst>
          </p:cNvPr>
          <p:cNvSpPr>
            <a:spLocks noGrp="1"/>
          </p:cNvSpPr>
          <p:nvPr>
            <p:ph type="ftr" sz="quarter" idx="11"/>
          </p:nvPr>
        </p:nvSpPr>
        <p:spPr/>
        <p:txBody>
          <a:bodyPr/>
          <a:lstStyle/>
          <a:p>
            <a:endParaRPr lang="en-GB"/>
          </a:p>
        </p:txBody>
      </p:sp>
      <p:sp>
        <p:nvSpPr>
          <p:cNvPr id="7" name="Pladsholder til slidenummer 6">
            <a:extLst>
              <a:ext uri="{FF2B5EF4-FFF2-40B4-BE49-F238E27FC236}">
                <a16:creationId xmlns:a16="http://schemas.microsoft.com/office/drawing/2014/main" id="{51B0D943-A9EB-6944-B5E1-1BC045BA1F1A}"/>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750279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D168AFF1-64FF-9B42-B8D1-541B098DD8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endParaRPr lang="en-GB"/>
          </a:p>
        </p:txBody>
      </p:sp>
      <p:sp>
        <p:nvSpPr>
          <p:cNvPr id="3" name="Pladsholder til tekst 2">
            <a:extLst>
              <a:ext uri="{FF2B5EF4-FFF2-40B4-BE49-F238E27FC236}">
                <a16:creationId xmlns:a16="http://schemas.microsoft.com/office/drawing/2014/main" id="{F4344ABD-3208-1D45-802C-92D711FFAE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543033C3-C7D3-564E-A753-83673D9138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1D224-F76A-4E4B-9EB2-47DE6D7A6386}" type="datetimeFigureOut">
              <a:rPr lang="en-GB" smtClean="0"/>
              <a:t>07/04/2020</a:t>
            </a:fld>
            <a:endParaRPr lang="en-GB"/>
          </a:p>
        </p:txBody>
      </p:sp>
      <p:sp>
        <p:nvSpPr>
          <p:cNvPr id="5" name="Pladsholder til sidefod 4">
            <a:extLst>
              <a:ext uri="{FF2B5EF4-FFF2-40B4-BE49-F238E27FC236}">
                <a16:creationId xmlns:a16="http://schemas.microsoft.com/office/drawing/2014/main" id="{59A3C33A-5244-1541-878D-B67D027F2B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dsholder til slidenummer 5">
            <a:extLst>
              <a:ext uri="{FF2B5EF4-FFF2-40B4-BE49-F238E27FC236}">
                <a16:creationId xmlns:a16="http://schemas.microsoft.com/office/drawing/2014/main" id="{29FEDBC0-AF9D-3345-93B2-9CA945537C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CC6D7-28D5-C640-AB10-FD44FC18CB2E}" type="slidenum">
              <a:rPr lang="en-GB" smtClean="0"/>
              <a:t>‹nr.›</a:t>
            </a:fld>
            <a:endParaRPr lang="en-GB"/>
          </a:p>
        </p:txBody>
      </p:sp>
    </p:spTree>
    <p:extLst>
      <p:ext uri="{BB962C8B-B14F-4D97-AF65-F5344CB8AC3E}">
        <p14:creationId xmlns:p14="http://schemas.microsoft.com/office/powerpoint/2010/main" val="1264320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a:extLst>
              <a:ext uri="{FF2B5EF4-FFF2-40B4-BE49-F238E27FC236}">
                <a16:creationId xmlns:a16="http://schemas.microsoft.com/office/drawing/2014/main" id="{2BF93BBD-BF5E-EE4B-8560-89E25DC3BA56}"/>
              </a:ext>
            </a:extLst>
          </p:cNvPr>
          <p:cNvPicPr>
            <a:picLocks noChangeAspect="1"/>
          </p:cNvPicPr>
          <p:nvPr/>
        </p:nvPicPr>
        <p:blipFill rotWithShape="1">
          <a:blip r:embed="rId2"/>
          <a:srcRect b="5129"/>
          <a:stretch/>
        </p:blipFill>
        <p:spPr>
          <a:xfrm>
            <a:off x="0" y="1900401"/>
            <a:ext cx="12192000" cy="5090435"/>
          </a:xfrm>
          <a:prstGeom prst="rect">
            <a:avLst/>
          </a:prstGeom>
        </p:spPr>
      </p:pic>
      <p:sp>
        <p:nvSpPr>
          <p:cNvPr id="20" name="Titel 3">
            <a:extLst>
              <a:ext uri="{FF2B5EF4-FFF2-40B4-BE49-F238E27FC236}">
                <a16:creationId xmlns:a16="http://schemas.microsoft.com/office/drawing/2014/main" id="{050409CD-4671-AE41-8330-DC0010DCE818}"/>
              </a:ext>
            </a:extLst>
          </p:cNvPr>
          <p:cNvSpPr txBox="1">
            <a:spLocks/>
          </p:cNvSpPr>
          <p:nvPr/>
        </p:nvSpPr>
        <p:spPr>
          <a:xfrm>
            <a:off x="795336" y="265109"/>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ts val="4200"/>
              </a:lnSpc>
            </a:pPr>
            <a:r>
              <a:rPr lang="en-GB" sz="4400" b="1" dirty="0">
                <a:solidFill>
                  <a:srgbClr val="004959"/>
                </a:solidFill>
                <a:latin typeface="Calibri" panose="020F0502020204030204" pitchFamily="34" charset="0"/>
                <a:cs typeface="Calibri" panose="020F0502020204030204" pitchFamily="34" charset="0"/>
              </a:rPr>
              <a:t>TAL OM DET SOM ER SVÆRT</a:t>
            </a:r>
            <a:br>
              <a:rPr lang="en-GB" sz="4400" dirty="0">
                <a:solidFill>
                  <a:srgbClr val="004959"/>
                </a:solidFill>
              </a:rPr>
            </a:br>
            <a:r>
              <a:rPr lang="en-GB" sz="4400" dirty="0">
                <a:solidFill>
                  <a:srgbClr val="004959"/>
                </a:solidFill>
              </a:rPr>
              <a:t>- OPBYG TILLID</a:t>
            </a:r>
          </a:p>
        </p:txBody>
      </p:sp>
      <p:sp>
        <p:nvSpPr>
          <p:cNvPr id="5" name="Rektangel 4">
            <a:extLst>
              <a:ext uri="{FF2B5EF4-FFF2-40B4-BE49-F238E27FC236}">
                <a16:creationId xmlns:a16="http://schemas.microsoft.com/office/drawing/2014/main" id="{E3B554E5-83C8-304E-8150-6D4B3F9EE7AC}"/>
              </a:ext>
            </a:extLst>
          </p:cNvPr>
          <p:cNvSpPr/>
          <p:nvPr/>
        </p:nvSpPr>
        <p:spPr>
          <a:xfrm>
            <a:off x="795653" y="1581560"/>
            <a:ext cx="3174124" cy="369332"/>
          </a:xfrm>
          <a:prstGeom prst="rect">
            <a:avLst/>
          </a:prstGeom>
        </p:spPr>
        <p:txBody>
          <a:bodyPr wrap="square">
            <a:spAutoFit/>
          </a:bodyPr>
          <a:lstStyle/>
          <a:p>
            <a:r>
              <a:rPr lang="da-DK" b="1" dirty="0">
                <a:solidFill>
                  <a:srgbClr val="1E4B59"/>
                </a:solidFill>
                <a:effectLst/>
              </a:rPr>
              <a:t>VEJLEDNING </a:t>
            </a:r>
            <a:r>
              <a:rPr lang="da-DK" dirty="0">
                <a:solidFill>
                  <a:srgbClr val="1E4B59"/>
                </a:solidFill>
                <a:effectLst/>
              </a:rPr>
              <a:t>TIL DIALOGSPIL</a:t>
            </a:r>
          </a:p>
        </p:txBody>
      </p:sp>
      <p:grpSp>
        <p:nvGrpSpPr>
          <p:cNvPr id="4" name="Gruppe 3">
            <a:extLst>
              <a:ext uri="{FF2B5EF4-FFF2-40B4-BE49-F238E27FC236}">
                <a16:creationId xmlns:a16="http://schemas.microsoft.com/office/drawing/2014/main" id="{7C099733-9ECB-4548-A167-218D45C7F952}"/>
              </a:ext>
            </a:extLst>
          </p:cNvPr>
          <p:cNvGrpSpPr/>
          <p:nvPr/>
        </p:nvGrpSpPr>
        <p:grpSpPr>
          <a:xfrm rot="273320">
            <a:off x="7421842" y="5391013"/>
            <a:ext cx="3690550" cy="1260389"/>
            <a:chOff x="7430531" y="5395784"/>
            <a:chExt cx="3690550" cy="1260389"/>
          </a:xfrm>
          <a:effectLst>
            <a:outerShdw blurRad="50800" dist="38100" dir="2700000" algn="tl" rotWithShape="0">
              <a:prstClr val="black">
                <a:alpha val="40000"/>
              </a:prstClr>
            </a:outerShdw>
          </a:effectLst>
        </p:grpSpPr>
        <p:sp>
          <p:nvSpPr>
            <p:cNvPr id="7" name="Rektangel 6">
              <a:extLst>
                <a:ext uri="{FF2B5EF4-FFF2-40B4-BE49-F238E27FC236}">
                  <a16:creationId xmlns:a16="http://schemas.microsoft.com/office/drawing/2014/main" id="{9665B9EB-AD93-A64F-A962-06B9062FEC21}"/>
                </a:ext>
              </a:extLst>
            </p:cNvPr>
            <p:cNvSpPr/>
            <p:nvPr/>
          </p:nvSpPr>
          <p:spPr>
            <a:xfrm>
              <a:off x="7430531" y="5395784"/>
              <a:ext cx="3690550" cy="1260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ktangel 9">
              <a:extLst>
                <a:ext uri="{FF2B5EF4-FFF2-40B4-BE49-F238E27FC236}">
                  <a16:creationId xmlns:a16="http://schemas.microsoft.com/office/drawing/2014/main" id="{F167A46B-DCD6-9A41-8042-818565B5F7A2}"/>
                </a:ext>
              </a:extLst>
            </p:cNvPr>
            <p:cNvSpPr/>
            <p:nvPr/>
          </p:nvSpPr>
          <p:spPr>
            <a:xfrm>
              <a:off x="7528172" y="5583085"/>
              <a:ext cx="2394092" cy="915956"/>
            </a:xfrm>
            <a:prstGeom prst="rect">
              <a:avLst/>
            </a:prstGeom>
          </p:spPr>
          <p:txBody>
            <a:bodyPr wrap="square">
              <a:spAutoFit/>
            </a:bodyPr>
            <a:lstStyle/>
            <a:p>
              <a:pPr>
                <a:lnSpc>
                  <a:spcPts val="1600"/>
                </a:lnSpc>
              </a:pPr>
              <a:r>
                <a:rPr lang="da-DK" sz="1600" dirty="0">
                  <a:solidFill>
                    <a:srgbClr val="004959"/>
                  </a:solidFill>
                </a:rPr>
                <a:t>UDVIKLET AF</a:t>
              </a:r>
              <a:r>
                <a:rPr lang="da-DK" sz="1600" b="1" dirty="0">
                  <a:solidFill>
                    <a:srgbClr val="004959"/>
                  </a:solidFill>
                </a:rPr>
                <a:t> </a:t>
              </a:r>
              <a:br>
                <a:rPr lang="da-DK" sz="1600" b="1" dirty="0">
                  <a:solidFill>
                    <a:srgbClr val="004959"/>
                  </a:solidFill>
                </a:rPr>
              </a:br>
              <a:r>
                <a:rPr lang="da-DK" sz="1600" b="1" dirty="0">
                  <a:solidFill>
                    <a:srgbClr val="004959"/>
                  </a:solidFill>
                </a:rPr>
                <a:t>FORSKER OG KONSULENT</a:t>
              </a:r>
              <a:br>
                <a:rPr lang="da-DK" sz="1600" b="1" dirty="0">
                  <a:solidFill>
                    <a:srgbClr val="004959"/>
                  </a:solidFill>
                </a:rPr>
              </a:br>
              <a:r>
                <a:rPr lang="da-DK" sz="1600" b="1" dirty="0">
                  <a:solidFill>
                    <a:srgbClr val="004959"/>
                  </a:solidFill>
                </a:rPr>
                <a:t>MILLE MORTENSEN </a:t>
              </a:r>
              <a:br>
                <a:rPr lang="da-DK" sz="1600" b="1" dirty="0">
                  <a:solidFill>
                    <a:srgbClr val="004959"/>
                  </a:solidFill>
                </a:rPr>
              </a:br>
              <a:r>
                <a:rPr lang="da-DK" sz="1600" dirty="0">
                  <a:solidFill>
                    <a:srgbClr val="004959"/>
                  </a:solidFill>
                </a:rPr>
                <a:t>FOR OG MED FIU</a:t>
              </a:r>
            </a:p>
          </p:txBody>
        </p:sp>
        <p:pic>
          <p:nvPicPr>
            <p:cNvPr id="3" name="Billede 2">
              <a:extLst>
                <a:ext uri="{FF2B5EF4-FFF2-40B4-BE49-F238E27FC236}">
                  <a16:creationId xmlns:a16="http://schemas.microsoft.com/office/drawing/2014/main" id="{4643BC69-08E8-5C49-A844-0637703DB4E8}"/>
                </a:ext>
              </a:extLst>
            </p:cNvPr>
            <p:cNvPicPr>
              <a:picLocks noChangeAspect="1"/>
            </p:cNvPicPr>
            <p:nvPr/>
          </p:nvPicPr>
          <p:blipFill>
            <a:blip r:embed="rId3"/>
            <a:stretch>
              <a:fillRect/>
            </a:stretch>
          </p:blipFill>
          <p:spPr>
            <a:xfrm>
              <a:off x="10065923" y="5561793"/>
              <a:ext cx="933560" cy="853936"/>
            </a:xfrm>
            <a:prstGeom prst="rect">
              <a:avLst/>
            </a:prstGeom>
          </p:spPr>
        </p:pic>
      </p:grpSp>
      <p:sp>
        <p:nvSpPr>
          <p:cNvPr id="11" name="Rektangel 10">
            <a:extLst>
              <a:ext uri="{FF2B5EF4-FFF2-40B4-BE49-F238E27FC236}">
                <a16:creationId xmlns:a16="http://schemas.microsoft.com/office/drawing/2014/main" id="{C0510AC6-4459-7C4D-A5A7-0A8C8DC59861}"/>
              </a:ext>
            </a:extLst>
          </p:cNvPr>
          <p:cNvSpPr/>
          <p:nvPr/>
        </p:nvSpPr>
        <p:spPr>
          <a:xfrm>
            <a:off x="0" y="6599576"/>
            <a:ext cx="3174124" cy="230832"/>
          </a:xfrm>
          <a:prstGeom prst="rect">
            <a:avLst/>
          </a:prstGeom>
        </p:spPr>
        <p:txBody>
          <a:bodyPr wrap="square">
            <a:spAutoFit/>
          </a:bodyPr>
          <a:lstStyle/>
          <a:p>
            <a:r>
              <a:rPr lang="da-DK" sz="900" dirty="0" err="1">
                <a:solidFill>
                  <a:srgbClr val="1E4B59"/>
                </a:solidFill>
              </a:rPr>
              <a:t>Designed</a:t>
            </a:r>
            <a:r>
              <a:rPr lang="da-DK" sz="900" dirty="0">
                <a:solidFill>
                  <a:srgbClr val="1E4B59"/>
                </a:solidFill>
              </a:rPr>
              <a:t> and </a:t>
            </a:r>
            <a:r>
              <a:rPr lang="da-DK" sz="900" dirty="0" err="1">
                <a:solidFill>
                  <a:srgbClr val="1E4B59"/>
                </a:solidFill>
              </a:rPr>
              <a:t>produced</a:t>
            </a:r>
            <a:r>
              <a:rPr lang="da-DK" sz="900" dirty="0">
                <a:solidFill>
                  <a:srgbClr val="1E4B59"/>
                </a:solidFill>
              </a:rPr>
              <a:t> by </a:t>
            </a:r>
            <a:r>
              <a:rPr lang="da-DK" sz="900" dirty="0" err="1">
                <a:solidFill>
                  <a:srgbClr val="1E4B59"/>
                </a:solidFill>
              </a:rPr>
              <a:t>Workz</a:t>
            </a:r>
            <a:r>
              <a:rPr lang="da-DK" sz="900" dirty="0">
                <a:solidFill>
                  <a:srgbClr val="1E4B59"/>
                </a:solidFill>
              </a:rPr>
              <a:t> A/S ® © 2020</a:t>
            </a:r>
            <a:endParaRPr lang="da-DK" sz="900" dirty="0">
              <a:solidFill>
                <a:srgbClr val="1E4B59"/>
              </a:solidFill>
              <a:effectLst/>
            </a:endParaRPr>
          </a:p>
        </p:txBody>
      </p:sp>
    </p:spTree>
    <p:extLst>
      <p:ext uri="{BB962C8B-B14F-4D97-AF65-F5344CB8AC3E}">
        <p14:creationId xmlns:p14="http://schemas.microsoft.com/office/powerpoint/2010/main" val="1922730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EA5755A9-9ACB-2D4F-9742-214FDC9AFA35}"/>
              </a:ext>
            </a:extLst>
          </p:cNvPr>
          <p:cNvSpPr>
            <a:spLocks noGrp="1"/>
          </p:cNvSpPr>
          <p:nvPr>
            <p:ph type="title"/>
          </p:nvPr>
        </p:nvSpPr>
        <p:spPr>
          <a:xfrm>
            <a:off x="874713" y="728663"/>
            <a:ext cx="5256213" cy="1600200"/>
          </a:xfrm>
        </p:spPr>
        <p:txBody>
          <a:bodyPr anchor="t" anchorCtr="0">
            <a:normAutofit/>
          </a:bodyPr>
          <a:lstStyle/>
          <a:p>
            <a:r>
              <a:rPr lang="da-DK" sz="2000" b="1" dirty="0">
                <a:solidFill>
                  <a:srgbClr val="004959"/>
                </a:solidFill>
              </a:rPr>
              <a:t>INTRODUKTION OG VEJLEDNING </a:t>
            </a:r>
            <a:br>
              <a:rPr lang="da-DK" sz="2000" b="1" dirty="0">
                <a:solidFill>
                  <a:srgbClr val="004959"/>
                </a:solidFill>
              </a:rPr>
            </a:br>
            <a:r>
              <a:rPr lang="da-DK" sz="2000" b="1" dirty="0">
                <a:solidFill>
                  <a:srgbClr val="004959"/>
                </a:solidFill>
              </a:rPr>
              <a:t>TIL DIALOGSPILLET</a:t>
            </a:r>
            <a:endParaRPr lang="en-GB" sz="2000" dirty="0">
              <a:solidFill>
                <a:srgbClr val="004959"/>
              </a:solidFill>
            </a:endParaRPr>
          </a:p>
        </p:txBody>
      </p:sp>
      <p:sp>
        <p:nvSpPr>
          <p:cNvPr id="11" name="Pladsholder til tekst 10">
            <a:extLst>
              <a:ext uri="{FF2B5EF4-FFF2-40B4-BE49-F238E27FC236}">
                <a16:creationId xmlns:a16="http://schemas.microsoft.com/office/drawing/2014/main" id="{1F2E7E58-EAAE-8148-B2D6-DFBD0832058B}"/>
              </a:ext>
            </a:extLst>
          </p:cNvPr>
          <p:cNvSpPr>
            <a:spLocks noGrp="1"/>
          </p:cNvSpPr>
          <p:nvPr>
            <p:ph type="body" sz="half" idx="2"/>
          </p:nvPr>
        </p:nvSpPr>
        <p:spPr>
          <a:xfrm>
            <a:off x="874713" y="1505621"/>
            <a:ext cx="4933949" cy="4449702"/>
          </a:xfrm>
        </p:spPr>
        <p:txBody>
          <a:bodyPr>
            <a:noAutofit/>
          </a:bodyPr>
          <a:lstStyle/>
          <a:p>
            <a:pPr>
              <a:lnSpc>
                <a:spcPct val="100000"/>
              </a:lnSpc>
            </a:pPr>
            <a:r>
              <a:rPr lang="da-DK" sz="1500" dirty="0"/>
              <a:t>I FIU forbundene vil vi gerne understøtte et godt arbejdsmiljø for alle medlemmer. Vi ved fra forskning, at ansatte på arbejdspladser, der oplever høj grad af tillid, har nemmere ved at tale om alt vigtigt vedrørende arbejdet - også svære emner som fx. fejl, inkompetence, uvidenhed, mistrivsel, en hård tone eller grænseoverskridende adfærd fra kolleger og fra de brugere vi servicerer i arbejdet. Hvis vi oplever en høj grad af tillid på arbejdspladsen, kan vi nemmere tale om det som kan være svært, fordi vi ikke behøver frygte repressalier eller udstødelse fra fællesskabet. Angsten for ikke at blive forstået, lyttet til eller at blive taget alvorligt fylder derimod ofte på arbejdspladser, der oplever en høj grad af mistillid. Det kræver nemlig tillid og tryghed i arbejdsfællesskabet, hvis vi skal finde modet til også at tale, om det som er svært. </a:t>
            </a:r>
          </a:p>
          <a:p>
            <a:endParaRPr lang="en-GB" dirty="0"/>
          </a:p>
        </p:txBody>
      </p:sp>
      <p:sp>
        <p:nvSpPr>
          <p:cNvPr id="13" name="Rektangel 12">
            <a:extLst>
              <a:ext uri="{FF2B5EF4-FFF2-40B4-BE49-F238E27FC236}">
                <a16:creationId xmlns:a16="http://schemas.microsoft.com/office/drawing/2014/main" id="{D3DDF4F2-74CE-0242-8005-C3958F65BEDD}"/>
              </a:ext>
            </a:extLst>
          </p:cNvPr>
          <p:cNvSpPr/>
          <p:nvPr/>
        </p:nvSpPr>
        <p:spPr>
          <a:xfrm>
            <a:off x="6383339" y="1505621"/>
            <a:ext cx="4933949" cy="2169825"/>
          </a:xfrm>
          <a:prstGeom prst="rect">
            <a:avLst/>
          </a:prstGeom>
        </p:spPr>
        <p:txBody>
          <a:bodyPr wrap="square" anchor="t" anchorCtr="0">
            <a:spAutoFit/>
          </a:bodyPr>
          <a:lstStyle/>
          <a:p>
            <a:pPr marL="285750" indent="-285750">
              <a:buClr>
                <a:srgbClr val="004959"/>
              </a:buClr>
              <a:buSzPct val="120000"/>
              <a:buFont typeface="Arial" panose="020B0604020202020204" pitchFamily="34" charset="0"/>
              <a:buChar char="•"/>
            </a:pPr>
            <a:r>
              <a:rPr lang="da-DK" sz="1500" dirty="0"/>
              <a:t>Hjælpe jer til gennem dialog at få indsigt i, hvornår I oplever tillid på jeres arbejdsplads. </a:t>
            </a:r>
          </a:p>
          <a:p>
            <a:pPr marL="285750" indent="-285750">
              <a:buClr>
                <a:srgbClr val="004959"/>
              </a:buClr>
              <a:buSzPct val="120000"/>
              <a:buFont typeface="Arial" panose="020B0604020202020204" pitchFamily="34" charset="0"/>
              <a:buChar char="•"/>
            </a:pPr>
            <a:endParaRPr lang="da-DK" sz="1500" dirty="0"/>
          </a:p>
          <a:p>
            <a:pPr marL="285750" indent="-285750">
              <a:buClr>
                <a:srgbClr val="004959"/>
              </a:buClr>
              <a:buSzPct val="120000"/>
              <a:buFont typeface="Arial" panose="020B0604020202020204" pitchFamily="34" charset="0"/>
              <a:buChar char="•"/>
            </a:pPr>
            <a:r>
              <a:rPr lang="da-DK" sz="1500" dirty="0"/>
              <a:t>Understøtte en (videre) udvikling af tillid på jeres arbejdsplads.</a:t>
            </a:r>
          </a:p>
          <a:p>
            <a:pPr marL="285750" indent="-285750">
              <a:buClr>
                <a:srgbClr val="004959"/>
              </a:buClr>
              <a:buSzPct val="120000"/>
              <a:buFont typeface="Arial" panose="020B0604020202020204" pitchFamily="34" charset="0"/>
              <a:buChar char="•"/>
            </a:pPr>
            <a:endParaRPr lang="da-DK" sz="1500" dirty="0"/>
          </a:p>
          <a:p>
            <a:pPr marL="285750" indent="-285750">
              <a:buClr>
                <a:srgbClr val="004959"/>
              </a:buClr>
              <a:buSzPct val="120000"/>
              <a:buFont typeface="Arial" panose="020B0604020202020204" pitchFamily="34" charset="0"/>
              <a:buChar char="•"/>
            </a:pPr>
            <a:r>
              <a:rPr lang="da-DK" sz="1500" dirty="0"/>
              <a:t>Udvikle en fælles indsigt i, hvad der kan være vanskeligt og dermed kræver mod for jer at tale om på jeres arbejdsplads. </a:t>
            </a:r>
          </a:p>
        </p:txBody>
      </p:sp>
      <p:sp>
        <p:nvSpPr>
          <p:cNvPr id="15" name="Titel 8">
            <a:extLst>
              <a:ext uri="{FF2B5EF4-FFF2-40B4-BE49-F238E27FC236}">
                <a16:creationId xmlns:a16="http://schemas.microsoft.com/office/drawing/2014/main" id="{EA5D6155-6AB7-5547-9FA8-9BD1E77660DE}"/>
              </a:ext>
            </a:extLst>
          </p:cNvPr>
          <p:cNvSpPr txBox="1">
            <a:spLocks/>
          </p:cNvSpPr>
          <p:nvPr/>
        </p:nvSpPr>
        <p:spPr>
          <a:xfrm>
            <a:off x="6383339" y="728663"/>
            <a:ext cx="4933948" cy="572599"/>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da-DK" sz="2000" b="1" dirty="0">
                <a:solidFill>
                  <a:srgbClr val="004959"/>
                </a:solidFill>
              </a:rPr>
              <a:t>DIALOGSPIL HAR TIL FORMÅL AT;</a:t>
            </a:r>
            <a:endParaRPr lang="en-GB" sz="2000" dirty="0">
              <a:solidFill>
                <a:srgbClr val="004959"/>
              </a:solidFill>
            </a:endParaRPr>
          </a:p>
        </p:txBody>
      </p:sp>
      <p:sp>
        <p:nvSpPr>
          <p:cNvPr id="16" name="Rektangel 15">
            <a:extLst>
              <a:ext uri="{FF2B5EF4-FFF2-40B4-BE49-F238E27FC236}">
                <a16:creationId xmlns:a16="http://schemas.microsoft.com/office/drawing/2014/main" id="{FBDACA60-3552-2B4F-B310-B973CF233E40}"/>
              </a:ext>
            </a:extLst>
          </p:cNvPr>
          <p:cNvSpPr/>
          <p:nvPr/>
        </p:nvSpPr>
        <p:spPr>
          <a:xfrm>
            <a:off x="9732579" y="141508"/>
            <a:ext cx="2301765" cy="402226"/>
          </a:xfrm>
          <a:prstGeom prst="rect">
            <a:avLst/>
          </a:prstGeom>
        </p:spPr>
        <p:txBody>
          <a:bodyPr wrap="square">
            <a:spAutoFit/>
          </a:bodyPr>
          <a:lstStyle/>
          <a:p>
            <a:pPr algn="r">
              <a:lnSpc>
                <a:spcPts val="1240"/>
              </a:lnSpc>
            </a:pPr>
            <a:r>
              <a:rPr lang="da-DK" sz="1200" b="1" dirty="0">
                <a:solidFill>
                  <a:srgbClr val="1E4B59"/>
                </a:solidFill>
                <a:effectLst/>
              </a:rPr>
              <a:t>VEJLEDNING</a:t>
            </a:r>
            <a:endParaRPr lang="da-DK" sz="1200" dirty="0">
              <a:solidFill>
                <a:srgbClr val="1E4B59"/>
              </a:solidFill>
              <a:effectLst/>
            </a:endParaRPr>
          </a:p>
          <a:p>
            <a:pPr algn="r">
              <a:lnSpc>
                <a:spcPts val="1240"/>
              </a:lnSpc>
            </a:pPr>
            <a:r>
              <a:rPr lang="da-DK" sz="1200" dirty="0">
                <a:solidFill>
                  <a:srgbClr val="1E4B59"/>
                </a:solidFill>
                <a:effectLst/>
              </a:rPr>
              <a:t>TIL DIALOGSPIL</a:t>
            </a:r>
          </a:p>
        </p:txBody>
      </p:sp>
      <p:sp>
        <p:nvSpPr>
          <p:cNvPr id="19" name="Rektangel 18">
            <a:extLst>
              <a:ext uri="{FF2B5EF4-FFF2-40B4-BE49-F238E27FC236}">
                <a16:creationId xmlns:a16="http://schemas.microsoft.com/office/drawing/2014/main" id="{D99647AD-1602-DD43-B45F-507EA77B391C}"/>
              </a:ext>
            </a:extLst>
          </p:cNvPr>
          <p:cNvSpPr/>
          <p:nvPr/>
        </p:nvSpPr>
        <p:spPr>
          <a:xfrm>
            <a:off x="9732579" y="6468091"/>
            <a:ext cx="2301765" cy="248401"/>
          </a:xfrm>
          <a:prstGeom prst="rect">
            <a:avLst/>
          </a:prstGeom>
        </p:spPr>
        <p:txBody>
          <a:bodyPr wrap="square">
            <a:spAutoFit/>
          </a:bodyPr>
          <a:lstStyle/>
          <a:p>
            <a:pPr algn="r">
              <a:lnSpc>
                <a:spcPts val="1240"/>
              </a:lnSpc>
            </a:pPr>
            <a:r>
              <a:rPr lang="da-DK" sz="1200" b="1" dirty="0">
                <a:solidFill>
                  <a:srgbClr val="1E4B59"/>
                </a:solidFill>
              </a:rPr>
              <a:t>SIDE </a:t>
            </a:r>
            <a:r>
              <a:rPr lang="da-DK" sz="1200" dirty="0">
                <a:solidFill>
                  <a:srgbClr val="1E4B59"/>
                </a:solidFill>
              </a:rPr>
              <a:t>1/2</a:t>
            </a:r>
            <a:endParaRPr lang="da-DK" sz="1200" dirty="0">
              <a:solidFill>
                <a:srgbClr val="1E4B59"/>
              </a:solidFill>
              <a:effectLst/>
            </a:endParaRPr>
          </a:p>
        </p:txBody>
      </p:sp>
    </p:spTree>
    <p:extLst>
      <p:ext uri="{BB962C8B-B14F-4D97-AF65-F5344CB8AC3E}">
        <p14:creationId xmlns:p14="http://schemas.microsoft.com/office/powerpoint/2010/main" val="3878114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frundet rektangel 5">
            <a:extLst>
              <a:ext uri="{FF2B5EF4-FFF2-40B4-BE49-F238E27FC236}">
                <a16:creationId xmlns:a16="http://schemas.microsoft.com/office/drawing/2014/main" id="{0F66E406-EA31-0543-BD83-8DA093728A7C}"/>
              </a:ext>
            </a:extLst>
          </p:cNvPr>
          <p:cNvSpPr/>
          <p:nvPr/>
        </p:nvSpPr>
        <p:spPr>
          <a:xfrm>
            <a:off x="705678" y="573551"/>
            <a:ext cx="10783957" cy="5760000"/>
          </a:xfrm>
          <a:prstGeom prst="roundRect">
            <a:avLst>
              <a:gd name="adj" fmla="val 2575"/>
            </a:avLst>
          </a:prstGeom>
          <a:solidFill>
            <a:srgbClr val="EDE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itel 8">
            <a:extLst>
              <a:ext uri="{FF2B5EF4-FFF2-40B4-BE49-F238E27FC236}">
                <a16:creationId xmlns:a16="http://schemas.microsoft.com/office/drawing/2014/main" id="{EA5755A9-9ACB-2D4F-9742-214FDC9AFA35}"/>
              </a:ext>
            </a:extLst>
          </p:cNvPr>
          <p:cNvSpPr>
            <a:spLocks noGrp="1"/>
          </p:cNvSpPr>
          <p:nvPr>
            <p:ph type="title"/>
          </p:nvPr>
        </p:nvSpPr>
        <p:spPr>
          <a:xfrm>
            <a:off x="874714" y="728663"/>
            <a:ext cx="4933950" cy="572599"/>
          </a:xfrm>
        </p:spPr>
        <p:txBody>
          <a:bodyPr anchor="t" anchorCtr="0">
            <a:normAutofit/>
          </a:bodyPr>
          <a:lstStyle/>
          <a:p>
            <a:r>
              <a:rPr lang="da-DK" sz="2000" b="1" dirty="0">
                <a:solidFill>
                  <a:srgbClr val="004959"/>
                </a:solidFill>
              </a:rPr>
              <a:t>INSTRUKTION</a:t>
            </a:r>
            <a:endParaRPr lang="en-GB" sz="2000" dirty="0">
              <a:solidFill>
                <a:srgbClr val="004959"/>
              </a:solidFill>
            </a:endParaRPr>
          </a:p>
        </p:txBody>
      </p:sp>
      <p:sp>
        <p:nvSpPr>
          <p:cNvPr id="11" name="Pladsholder til tekst 10">
            <a:extLst>
              <a:ext uri="{FF2B5EF4-FFF2-40B4-BE49-F238E27FC236}">
                <a16:creationId xmlns:a16="http://schemas.microsoft.com/office/drawing/2014/main" id="{1F2E7E58-EAAE-8148-B2D6-DFBD0832058B}"/>
              </a:ext>
            </a:extLst>
          </p:cNvPr>
          <p:cNvSpPr>
            <a:spLocks noGrp="1"/>
          </p:cNvSpPr>
          <p:nvPr>
            <p:ph type="body" sz="half" idx="2"/>
          </p:nvPr>
        </p:nvSpPr>
        <p:spPr>
          <a:xfrm>
            <a:off x="874713" y="1301262"/>
            <a:ext cx="4933949" cy="4962470"/>
          </a:xfrm>
        </p:spPr>
        <p:txBody>
          <a:bodyPr>
            <a:noAutofit/>
          </a:bodyPr>
          <a:lstStyle/>
          <a:p>
            <a:pPr marL="342900" indent="-342900">
              <a:lnSpc>
                <a:spcPct val="100000"/>
              </a:lnSpc>
              <a:buClr>
                <a:srgbClr val="009176"/>
              </a:buClr>
              <a:buFont typeface="+mj-lt"/>
              <a:buAutoNum type="arabicPeriod"/>
            </a:pPr>
            <a:r>
              <a:rPr lang="da-DK" sz="1500" dirty="0">
                <a:solidFill>
                  <a:srgbClr val="004959"/>
                </a:solidFill>
              </a:rPr>
              <a:t>Del jer ind i grupper á 3 – 5 personer. minimum 45 minutter til dialogen i grupperne og meget gerne op til 1 time.</a:t>
            </a:r>
          </a:p>
          <a:p>
            <a:pPr marL="342900" indent="-342900">
              <a:lnSpc>
                <a:spcPct val="100000"/>
              </a:lnSpc>
              <a:buClr>
                <a:srgbClr val="009176"/>
              </a:buClr>
              <a:buFont typeface="+mj-lt"/>
              <a:buAutoNum type="arabicPeriod"/>
            </a:pPr>
            <a:r>
              <a:rPr lang="da-DK" sz="1500" dirty="0">
                <a:solidFill>
                  <a:srgbClr val="004959"/>
                </a:solidFill>
              </a:rPr>
              <a:t>Hver gruppe får ét spil kort.</a:t>
            </a:r>
          </a:p>
          <a:p>
            <a:pPr marL="342900" indent="-342900">
              <a:lnSpc>
                <a:spcPct val="100000"/>
              </a:lnSpc>
              <a:buClr>
                <a:srgbClr val="009176"/>
              </a:buClr>
              <a:buFont typeface="+mj-lt"/>
              <a:buAutoNum type="arabicPeriod"/>
            </a:pPr>
            <a:r>
              <a:rPr lang="da-DK" sz="1500" dirty="0">
                <a:solidFill>
                  <a:srgbClr val="004959"/>
                </a:solidFill>
              </a:rPr>
              <a:t>Start indledningsvis i gruppen med at drøfte hvorfor I oplever, at det er vigtigt at tale om tillid på jeres arbejdsplads?</a:t>
            </a:r>
          </a:p>
          <a:p>
            <a:pPr marL="342900" indent="-342900">
              <a:lnSpc>
                <a:spcPct val="100000"/>
              </a:lnSpc>
              <a:buClr>
                <a:srgbClr val="009176"/>
              </a:buClr>
              <a:buFont typeface="+mj-lt"/>
              <a:buAutoNum type="arabicPeriod"/>
            </a:pPr>
            <a:r>
              <a:rPr lang="da-DK" sz="1500" dirty="0">
                <a:solidFill>
                  <a:srgbClr val="004959"/>
                </a:solidFill>
              </a:rPr>
              <a:t>Vend et kort ad gangen og færdiggør sætningen på kortet ved at fortælle om eksempler, erfaringer eller oplevelser fra jeres hverdag, der relaterer sig til udsagnet på kortet. Spørg nysgerrigt ind til hinandens svar og perspektiver. Målet er ikke at blive enige, men derimod at give jer mulighed for at fortælle hinanden og jeres oplevelser, erfaringer og tanker om hvert udsagn på kortene. Træk et nyt kort, når udsagnet er debatteret. Hvis et kort ikke giver mening for jeres gruppe, så gå videre og træk et nyt. I skal ikke nødvendigvis nå alle kort igennem. Det er dialogen i sig selv, der er vigtig</a:t>
            </a:r>
            <a:r>
              <a:rPr lang="da-DK" dirty="0"/>
              <a:t>.</a:t>
            </a:r>
          </a:p>
          <a:p>
            <a:pPr>
              <a:lnSpc>
                <a:spcPct val="100000"/>
              </a:lnSpc>
              <a:buClr>
                <a:srgbClr val="009176"/>
              </a:buClr>
            </a:pPr>
            <a:endParaRPr lang="da-DK" dirty="0"/>
          </a:p>
          <a:p>
            <a:endParaRPr lang="en-GB" dirty="0"/>
          </a:p>
        </p:txBody>
      </p:sp>
      <p:sp>
        <p:nvSpPr>
          <p:cNvPr id="16" name="Rektangel 15">
            <a:extLst>
              <a:ext uri="{FF2B5EF4-FFF2-40B4-BE49-F238E27FC236}">
                <a16:creationId xmlns:a16="http://schemas.microsoft.com/office/drawing/2014/main" id="{FBDACA60-3552-2B4F-B310-B973CF233E40}"/>
              </a:ext>
            </a:extLst>
          </p:cNvPr>
          <p:cNvSpPr/>
          <p:nvPr/>
        </p:nvSpPr>
        <p:spPr>
          <a:xfrm>
            <a:off x="9732579" y="141508"/>
            <a:ext cx="2301765" cy="402226"/>
          </a:xfrm>
          <a:prstGeom prst="rect">
            <a:avLst/>
          </a:prstGeom>
        </p:spPr>
        <p:txBody>
          <a:bodyPr wrap="square">
            <a:spAutoFit/>
          </a:bodyPr>
          <a:lstStyle/>
          <a:p>
            <a:pPr algn="r">
              <a:lnSpc>
                <a:spcPts val="1240"/>
              </a:lnSpc>
            </a:pPr>
            <a:r>
              <a:rPr lang="da-DK" sz="1200" b="1" dirty="0">
                <a:solidFill>
                  <a:srgbClr val="1E4B59"/>
                </a:solidFill>
                <a:effectLst/>
              </a:rPr>
              <a:t>VEJLEDNING</a:t>
            </a:r>
            <a:endParaRPr lang="da-DK" sz="1200" dirty="0">
              <a:solidFill>
                <a:srgbClr val="1E4B59"/>
              </a:solidFill>
              <a:effectLst/>
            </a:endParaRPr>
          </a:p>
          <a:p>
            <a:pPr algn="r">
              <a:lnSpc>
                <a:spcPts val="1240"/>
              </a:lnSpc>
            </a:pPr>
            <a:r>
              <a:rPr lang="da-DK" sz="1200" dirty="0">
                <a:solidFill>
                  <a:srgbClr val="1E4B59"/>
                </a:solidFill>
                <a:effectLst/>
              </a:rPr>
              <a:t>TIL DIALOGSPIL</a:t>
            </a:r>
          </a:p>
        </p:txBody>
      </p:sp>
      <p:sp>
        <p:nvSpPr>
          <p:cNvPr id="19" name="Rektangel 18">
            <a:extLst>
              <a:ext uri="{FF2B5EF4-FFF2-40B4-BE49-F238E27FC236}">
                <a16:creationId xmlns:a16="http://schemas.microsoft.com/office/drawing/2014/main" id="{D99647AD-1602-DD43-B45F-507EA77B391C}"/>
              </a:ext>
            </a:extLst>
          </p:cNvPr>
          <p:cNvSpPr/>
          <p:nvPr/>
        </p:nvSpPr>
        <p:spPr>
          <a:xfrm>
            <a:off x="9732579" y="6468091"/>
            <a:ext cx="2301765" cy="248401"/>
          </a:xfrm>
          <a:prstGeom prst="rect">
            <a:avLst/>
          </a:prstGeom>
        </p:spPr>
        <p:txBody>
          <a:bodyPr wrap="square">
            <a:spAutoFit/>
          </a:bodyPr>
          <a:lstStyle/>
          <a:p>
            <a:pPr algn="r">
              <a:lnSpc>
                <a:spcPts val="1240"/>
              </a:lnSpc>
            </a:pPr>
            <a:r>
              <a:rPr lang="da-DK" sz="1200" b="1" dirty="0">
                <a:solidFill>
                  <a:srgbClr val="1E4B59"/>
                </a:solidFill>
              </a:rPr>
              <a:t>SIDE </a:t>
            </a:r>
            <a:r>
              <a:rPr lang="da-DK" sz="1200" dirty="0">
                <a:solidFill>
                  <a:srgbClr val="1E4B59"/>
                </a:solidFill>
              </a:rPr>
              <a:t>2/2</a:t>
            </a:r>
            <a:endParaRPr lang="da-DK" sz="1200" dirty="0">
              <a:solidFill>
                <a:srgbClr val="1E4B59"/>
              </a:solidFill>
              <a:effectLst/>
            </a:endParaRPr>
          </a:p>
        </p:txBody>
      </p:sp>
      <p:sp>
        <p:nvSpPr>
          <p:cNvPr id="12" name="Pladsholder til tekst 10">
            <a:extLst>
              <a:ext uri="{FF2B5EF4-FFF2-40B4-BE49-F238E27FC236}">
                <a16:creationId xmlns:a16="http://schemas.microsoft.com/office/drawing/2014/main" id="{55F6D204-8269-124E-B9F7-858219888271}"/>
              </a:ext>
            </a:extLst>
          </p:cNvPr>
          <p:cNvSpPr txBox="1">
            <a:spLocks/>
          </p:cNvSpPr>
          <p:nvPr/>
        </p:nvSpPr>
        <p:spPr>
          <a:xfrm>
            <a:off x="6382134" y="1301262"/>
            <a:ext cx="4933949" cy="101455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342900" indent="-342900">
              <a:lnSpc>
                <a:spcPct val="100000"/>
              </a:lnSpc>
              <a:buClr>
                <a:srgbClr val="009176"/>
              </a:buClr>
              <a:buFont typeface="+mj-lt"/>
              <a:buAutoNum type="arabicPeriod" startAt="5"/>
            </a:pPr>
            <a:r>
              <a:rPr lang="da-DK" sz="1500" dirty="0">
                <a:solidFill>
                  <a:srgbClr val="004959"/>
                </a:solidFill>
              </a:rPr>
              <a:t>Afrund det samlede forløb med i fællesskab at drøfte, hvordan I har oplevet dialogen </a:t>
            </a:r>
            <a:br>
              <a:rPr lang="da-DK" sz="1500" dirty="0">
                <a:solidFill>
                  <a:srgbClr val="004959"/>
                </a:solidFill>
              </a:rPr>
            </a:br>
            <a:r>
              <a:rPr lang="da-DK" sz="1500" dirty="0">
                <a:solidFill>
                  <a:srgbClr val="004959"/>
                </a:solidFill>
              </a:rPr>
              <a:t>under mødet. I kan fx drøfte:</a:t>
            </a:r>
          </a:p>
          <a:p>
            <a:pPr marL="342900" indent="-342900">
              <a:lnSpc>
                <a:spcPct val="100000"/>
              </a:lnSpc>
              <a:buClr>
                <a:srgbClr val="004959"/>
              </a:buClr>
              <a:buFont typeface="+mj-lt"/>
              <a:buAutoNum type="arabicPeriod"/>
            </a:pPr>
            <a:endParaRPr lang="da-DK" dirty="0"/>
          </a:p>
          <a:p>
            <a:endParaRPr lang="en-GB" dirty="0"/>
          </a:p>
        </p:txBody>
      </p:sp>
      <p:sp>
        <p:nvSpPr>
          <p:cNvPr id="7" name="Rektangel 6">
            <a:extLst>
              <a:ext uri="{FF2B5EF4-FFF2-40B4-BE49-F238E27FC236}">
                <a16:creationId xmlns:a16="http://schemas.microsoft.com/office/drawing/2014/main" id="{28CA84FB-F96C-4A4F-BAF0-06BB3798067D}"/>
              </a:ext>
            </a:extLst>
          </p:cNvPr>
          <p:cNvSpPr/>
          <p:nvPr/>
        </p:nvSpPr>
        <p:spPr>
          <a:xfrm>
            <a:off x="6735418" y="2272005"/>
            <a:ext cx="4550848" cy="2631490"/>
          </a:xfrm>
          <a:prstGeom prst="rect">
            <a:avLst/>
          </a:prstGeom>
        </p:spPr>
        <p:txBody>
          <a:bodyPr wrap="square">
            <a:spAutoFit/>
          </a:bodyPr>
          <a:lstStyle/>
          <a:p>
            <a:pPr marL="285750" indent="-285750">
              <a:buClr>
                <a:srgbClr val="009176"/>
              </a:buClr>
              <a:buFont typeface="Arial" panose="020B0604020202020204" pitchFamily="34" charset="0"/>
              <a:buChar char="•"/>
            </a:pPr>
            <a:r>
              <a:rPr lang="da-DK" sz="1500" dirty="0">
                <a:solidFill>
                  <a:srgbClr val="004959"/>
                </a:solidFill>
              </a:rPr>
              <a:t>Hvad overraskede jer/hvad lærte I under </a:t>
            </a:r>
            <a:br>
              <a:rPr lang="da-DK" sz="1500" dirty="0">
                <a:solidFill>
                  <a:srgbClr val="004959"/>
                </a:solidFill>
              </a:rPr>
            </a:br>
            <a:r>
              <a:rPr lang="da-DK" sz="1500" dirty="0">
                <a:solidFill>
                  <a:srgbClr val="004959"/>
                </a:solidFill>
              </a:rPr>
              <a:t>dialogen som I ikke vidste forinden?</a:t>
            </a:r>
          </a:p>
          <a:p>
            <a:pPr marL="285750" indent="-285750">
              <a:buClr>
                <a:srgbClr val="009176"/>
              </a:buClr>
              <a:buFont typeface="Arial" panose="020B0604020202020204" pitchFamily="34" charset="0"/>
              <a:buChar char="•"/>
            </a:pPr>
            <a:endParaRPr lang="da-DK" sz="1500" dirty="0">
              <a:solidFill>
                <a:srgbClr val="004959"/>
              </a:solidFill>
            </a:endParaRPr>
          </a:p>
          <a:p>
            <a:pPr marL="285750" indent="-285750">
              <a:buClr>
                <a:srgbClr val="009176"/>
              </a:buClr>
              <a:buFont typeface="Arial" panose="020B0604020202020204" pitchFamily="34" charset="0"/>
              <a:buChar char="•"/>
            </a:pPr>
            <a:r>
              <a:rPr lang="da-DK" sz="1500" dirty="0">
                <a:solidFill>
                  <a:srgbClr val="004959"/>
                </a:solidFill>
              </a:rPr>
              <a:t>Hvad blev I bekræftet i?</a:t>
            </a:r>
          </a:p>
          <a:p>
            <a:pPr marL="285750" indent="-285750">
              <a:buClr>
                <a:srgbClr val="009176"/>
              </a:buClr>
              <a:buFont typeface="Arial" panose="020B0604020202020204" pitchFamily="34" charset="0"/>
              <a:buChar char="•"/>
            </a:pPr>
            <a:endParaRPr lang="da-DK" sz="1500" dirty="0">
              <a:solidFill>
                <a:srgbClr val="004959"/>
              </a:solidFill>
            </a:endParaRPr>
          </a:p>
          <a:p>
            <a:pPr marL="285750" indent="-285750">
              <a:buClr>
                <a:srgbClr val="009176"/>
              </a:buClr>
              <a:buFont typeface="Arial" panose="020B0604020202020204" pitchFamily="34" charset="0"/>
              <a:buChar char="•"/>
            </a:pPr>
            <a:r>
              <a:rPr lang="da-DK" sz="1500" dirty="0">
                <a:solidFill>
                  <a:srgbClr val="004959"/>
                </a:solidFill>
              </a:rPr>
              <a:t>Hvad var svært at tale om?</a:t>
            </a:r>
          </a:p>
          <a:p>
            <a:pPr marL="285750" indent="-285750">
              <a:buClr>
                <a:srgbClr val="009176"/>
              </a:buClr>
              <a:buFont typeface="Arial" panose="020B0604020202020204" pitchFamily="34" charset="0"/>
              <a:buChar char="•"/>
            </a:pPr>
            <a:endParaRPr lang="da-DK" sz="1500" dirty="0">
              <a:solidFill>
                <a:srgbClr val="004959"/>
              </a:solidFill>
            </a:endParaRPr>
          </a:p>
          <a:p>
            <a:pPr marL="285750" indent="-285750">
              <a:buClr>
                <a:srgbClr val="009176"/>
              </a:buClr>
              <a:buFont typeface="Arial" panose="020B0604020202020204" pitchFamily="34" charset="0"/>
              <a:buChar char="•"/>
            </a:pPr>
            <a:r>
              <a:rPr lang="da-DK" sz="1500" dirty="0">
                <a:solidFill>
                  <a:srgbClr val="004959"/>
                </a:solidFill>
              </a:rPr>
              <a:t>Hvad var nyttigt at få talt om?</a:t>
            </a:r>
          </a:p>
          <a:p>
            <a:pPr marL="285750" indent="-285750">
              <a:buClr>
                <a:srgbClr val="009176"/>
              </a:buClr>
              <a:buFont typeface="Arial" panose="020B0604020202020204" pitchFamily="34" charset="0"/>
              <a:buChar char="•"/>
            </a:pPr>
            <a:endParaRPr lang="da-DK" sz="1500" dirty="0">
              <a:solidFill>
                <a:srgbClr val="004959"/>
              </a:solidFill>
            </a:endParaRPr>
          </a:p>
          <a:p>
            <a:pPr marL="285750" indent="-285750">
              <a:buClr>
                <a:srgbClr val="009176"/>
              </a:buClr>
              <a:buFont typeface="Arial" panose="020B0604020202020204" pitchFamily="34" charset="0"/>
              <a:buChar char="•"/>
            </a:pPr>
            <a:r>
              <a:rPr lang="da-DK" sz="1500" dirty="0">
                <a:solidFill>
                  <a:srgbClr val="004959"/>
                </a:solidFill>
              </a:rPr>
              <a:t>Hvad giver dialogerne jer lyst til at gøre </a:t>
            </a:r>
            <a:br>
              <a:rPr lang="da-DK" sz="1500" dirty="0">
                <a:solidFill>
                  <a:srgbClr val="004959"/>
                </a:solidFill>
              </a:rPr>
            </a:br>
            <a:r>
              <a:rPr lang="da-DK" sz="1500" dirty="0">
                <a:solidFill>
                  <a:srgbClr val="004959"/>
                </a:solidFill>
              </a:rPr>
              <a:t>eller sige nu og/eller fremadrettet?</a:t>
            </a:r>
          </a:p>
        </p:txBody>
      </p:sp>
      <p:pic>
        <p:nvPicPr>
          <p:cNvPr id="10" name="Billede 9" descr="Et billede, der indeholder foto, sidder, mand, skilt&#10;&#10;Automatisk genereret beskrivelse">
            <a:extLst>
              <a:ext uri="{FF2B5EF4-FFF2-40B4-BE49-F238E27FC236}">
                <a16:creationId xmlns:a16="http://schemas.microsoft.com/office/drawing/2014/main" id="{25213CBA-DEB3-2245-9D51-F4DE47AF263A}"/>
              </a:ext>
            </a:extLst>
          </p:cNvPr>
          <p:cNvPicPr>
            <a:picLocks noChangeAspect="1"/>
          </p:cNvPicPr>
          <p:nvPr/>
        </p:nvPicPr>
        <p:blipFill>
          <a:blip r:embed="rId2"/>
          <a:stretch>
            <a:fillRect/>
          </a:stretch>
        </p:blipFill>
        <p:spPr>
          <a:xfrm rot="21323178">
            <a:off x="8214506" y="5054738"/>
            <a:ext cx="1597060" cy="1125445"/>
          </a:xfrm>
          <a:prstGeom prst="rect">
            <a:avLst/>
          </a:prstGeom>
          <a:effectLst>
            <a:outerShdw blurRad="38100" dist="25400" dir="2700000" algn="tl" rotWithShape="0">
              <a:prstClr val="black">
                <a:alpha val="15000"/>
              </a:prstClr>
            </a:outerShdw>
            <a:softEdge rad="0"/>
          </a:effectLst>
        </p:spPr>
      </p:pic>
      <p:pic>
        <p:nvPicPr>
          <p:cNvPr id="13" name="Billede 12" descr="Et billede, der indeholder mand, sidder, computer, opbevarer&#10;&#10;Automatisk genereret beskrivelse">
            <a:extLst>
              <a:ext uri="{FF2B5EF4-FFF2-40B4-BE49-F238E27FC236}">
                <a16:creationId xmlns:a16="http://schemas.microsoft.com/office/drawing/2014/main" id="{C22DF6AE-20F3-0A4F-A750-788509BB35B5}"/>
              </a:ext>
            </a:extLst>
          </p:cNvPr>
          <p:cNvPicPr>
            <a:picLocks noChangeAspect="1"/>
          </p:cNvPicPr>
          <p:nvPr/>
        </p:nvPicPr>
        <p:blipFill>
          <a:blip r:embed="rId3"/>
          <a:stretch>
            <a:fillRect/>
          </a:stretch>
        </p:blipFill>
        <p:spPr>
          <a:xfrm rot="648423">
            <a:off x="9506923" y="5311515"/>
            <a:ext cx="1597060" cy="1125445"/>
          </a:xfrm>
          <a:prstGeom prst="rect">
            <a:avLst/>
          </a:prstGeom>
          <a:effectLst>
            <a:outerShdw blurRad="38100" dist="25400" dir="2700000" algn="tl" rotWithShape="0">
              <a:prstClr val="black">
                <a:alpha val="15000"/>
              </a:prstClr>
            </a:outerShdw>
            <a:softEdge rad="0"/>
          </a:effectLst>
        </p:spPr>
      </p:pic>
    </p:spTree>
    <p:extLst>
      <p:ext uri="{BB962C8B-B14F-4D97-AF65-F5344CB8AC3E}">
        <p14:creationId xmlns:p14="http://schemas.microsoft.com/office/powerpoint/2010/main" val="158494748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526</Words>
  <Application>Microsoft Macintosh PowerPoint</Application>
  <PresentationFormat>Widescreen</PresentationFormat>
  <Paragraphs>33</Paragraphs>
  <Slides>3</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3</vt:i4>
      </vt:variant>
    </vt:vector>
  </HeadingPairs>
  <TitlesOfParts>
    <vt:vector size="7" baseType="lpstr">
      <vt:lpstr>Arial</vt:lpstr>
      <vt:lpstr>Calibri</vt:lpstr>
      <vt:lpstr>Calibri Light</vt:lpstr>
      <vt:lpstr>Office-tema</vt:lpstr>
      <vt:lpstr>PowerPoint-præsentation</vt:lpstr>
      <vt:lpstr>INTRODUKTION OG VEJLEDNING  TIL DIALOGSPILLET</vt:lpstr>
      <vt:lpstr>INSTRUKTION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Ane Bang</dc:creator>
  <cp:lastModifiedBy>Ane Bang</cp:lastModifiedBy>
  <cp:revision>29</cp:revision>
  <dcterms:created xsi:type="dcterms:W3CDTF">2020-04-03T08:00:28Z</dcterms:created>
  <dcterms:modified xsi:type="dcterms:W3CDTF">2020-04-07T09:30:49Z</dcterms:modified>
</cp:coreProperties>
</file>