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601200" cy="128016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/>
    <p:restoredTop sz="94646"/>
  </p:normalViewPr>
  <p:slideViewPr>
    <p:cSldViewPr snapToGrid="0" snapToObjects="1">
      <p:cViewPr varScale="1">
        <p:scale>
          <a:sx n="99" d="100"/>
          <a:sy n="99" d="100"/>
        </p:scale>
        <p:origin x="16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AB7A581A-90EB-054F-9CD9-E34E3EB1A1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25069" cy="13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04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EA074-1AE8-C041-8F2A-EA3EBA66F808}" type="datetimeFigureOut">
              <a:rPr lang="da-DK" smtClean="0"/>
              <a:t>26/06/2019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B23F-7C5D-6E4C-8371-63182EE8E4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50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0CDD1F23-DAE5-9A40-8D1A-0CFCFBD350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25070" cy="13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76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49D7C969-4A71-DE4D-937F-D51C626C1C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25070" cy="13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91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880A234A-3472-5241-AD07-61C5B2DA9E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626745" cy="1350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65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6C692CF6-AC29-E84B-ABB5-9382CC0A02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815" y="0"/>
            <a:ext cx="9632015" cy="1350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958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4B80E8A9-6F71-894F-8751-77541DD241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1935" y="0"/>
            <a:ext cx="9625070" cy="13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2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da-DK"/>
              <a:t>Klik for at redigere teksttypografierne i masteren
Andet niveau
Tredje niveau
Fjerde niveau
Femte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da-DK"/>
              <a:t>Klik for at redigere teksttypografierne i masteren
Andet niveau
Tredje niveau
Fjerde niveau
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EA074-1AE8-C041-8F2A-EA3EBA66F808}" type="datetimeFigureOut">
              <a:rPr lang="da-DK" smtClean="0"/>
              <a:t>26/06/2019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B23F-7C5D-6E4C-8371-63182EE8E4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3304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da-DK"/>
              <a:t>Klik på ikonet for at tilføje et billede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da-DK"/>
              <a:t>Klik for at redigere teksttypografierne i masteren
Andet niveau
Tredje niveau
Fjerde niveau
Femte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EA074-1AE8-C041-8F2A-EA3EBA66F808}" type="datetimeFigureOut">
              <a:rPr lang="da-DK" smtClean="0"/>
              <a:t>26/06/2019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B23F-7C5D-6E4C-8371-63182EE8E4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9849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EA074-1AE8-C041-8F2A-EA3EBA66F808}" type="datetimeFigureOut">
              <a:rPr lang="da-DK" smtClean="0"/>
              <a:t>26/06/2019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CB23F-7C5D-6E4C-8371-63182EE8E4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5257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
Andet niveau
Tredje niveau
Fjerde niveau
Femte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EA074-1AE8-C041-8F2A-EA3EBA66F808}" type="datetimeFigureOut">
              <a:rPr lang="da-DK" smtClean="0"/>
              <a:t>26/06/2019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CB23F-7C5D-6E4C-8371-63182EE8E4F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497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126B83-66D4-4A44-B2DB-A51F99D2EA3E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13785" y="9327720"/>
            <a:ext cx="8161020" cy="3023120"/>
          </a:xfrm>
        </p:spPr>
        <p:txBody>
          <a:bodyPr/>
          <a:lstStyle/>
          <a:p>
            <a:endParaRPr lang="da-D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37EB1A5E-49C5-6E41-BF92-F3C8D64E7344}"/>
              </a:ext>
            </a:extLst>
          </p:cNvPr>
          <p:cNvSpPr txBox="1"/>
          <p:nvPr/>
        </p:nvSpPr>
        <p:spPr>
          <a:xfrm>
            <a:off x="5988676" y="4662152"/>
            <a:ext cx="23825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</a:p>
          <a:p>
            <a:pPr algn="ctr"/>
            <a:r>
              <a:rPr lang="da-DK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  <a:p>
            <a:pPr algn="ctr"/>
            <a:r>
              <a:rPr lang="da-DK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069937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37EB1A5E-49C5-6E41-BF92-F3C8D64E7344}"/>
              </a:ext>
            </a:extLst>
          </p:cNvPr>
          <p:cNvSpPr txBox="1"/>
          <p:nvPr/>
        </p:nvSpPr>
        <p:spPr>
          <a:xfrm>
            <a:off x="5988676" y="4662152"/>
            <a:ext cx="23825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</a:p>
          <a:p>
            <a:pPr algn="ctr"/>
            <a:r>
              <a:rPr lang="da-DK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  <a:p>
            <a:pPr algn="ctr"/>
            <a:r>
              <a:rPr lang="da-DK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591345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37EB1A5E-49C5-6E41-BF92-F3C8D64E7344}"/>
              </a:ext>
            </a:extLst>
          </p:cNvPr>
          <p:cNvSpPr txBox="1"/>
          <p:nvPr/>
        </p:nvSpPr>
        <p:spPr>
          <a:xfrm>
            <a:off x="5988676" y="4662152"/>
            <a:ext cx="23825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</a:p>
          <a:p>
            <a:pPr algn="ctr"/>
            <a:r>
              <a:rPr lang="da-DK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  <a:p>
            <a:pPr algn="ctr"/>
            <a:r>
              <a:rPr lang="da-DK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099747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37EB1A5E-49C5-6E41-BF92-F3C8D64E7344}"/>
              </a:ext>
            </a:extLst>
          </p:cNvPr>
          <p:cNvSpPr txBox="1"/>
          <p:nvPr/>
        </p:nvSpPr>
        <p:spPr>
          <a:xfrm>
            <a:off x="5988676" y="4662152"/>
            <a:ext cx="23825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</a:p>
          <a:p>
            <a:pPr algn="ctr"/>
            <a:r>
              <a:rPr lang="da-DK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  <a:p>
            <a:pPr algn="ctr"/>
            <a:r>
              <a:rPr lang="da-DK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109638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37EB1A5E-49C5-6E41-BF92-F3C8D64E7344}"/>
              </a:ext>
            </a:extLst>
          </p:cNvPr>
          <p:cNvSpPr txBox="1"/>
          <p:nvPr/>
        </p:nvSpPr>
        <p:spPr>
          <a:xfrm>
            <a:off x="5988676" y="4662152"/>
            <a:ext cx="23825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</a:p>
          <a:p>
            <a:pPr algn="ctr"/>
            <a:r>
              <a:rPr lang="da-DK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  <a:p>
            <a:pPr algn="ctr"/>
            <a:r>
              <a:rPr lang="da-DK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747432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37EB1A5E-49C5-6E41-BF92-F3C8D64E7344}"/>
              </a:ext>
            </a:extLst>
          </p:cNvPr>
          <p:cNvSpPr txBox="1"/>
          <p:nvPr/>
        </p:nvSpPr>
        <p:spPr>
          <a:xfrm>
            <a:off x="5988676" y="4662152"/>
            <a:ext cx="23825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18.</a:t>
            </a:r>
          </a:p>
          <a:p>
            <a:pPr algn="ctr"/>
            <a:r>
              <a:rPr lang="da-DK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</a:t>
            </a:r>
          </a:p>
          <a:p>
            <a:pPr algn="ctr"/>
            <a:r>
              <a:rPr lang="da-DK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1792080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</TotalTime>
  <Words>24</Words>
  <Application>Microsoft Macintosh PowerPoint</Application>
  <PresentationFormat>A3-papir (297 x 420 mm)</PresentationFormat>
  <Paragraphs>18</Paragraphs>
  <Slides>6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Microsoft Office-bruger</dc:creator>
  <cp:lastModifiedBy>Microsoft Office-bruger</cp:lastModifiedBy>
  <cp:revision>2</cp:revision>
  <dcterms:created xsi:type="dcterms:W3CDTF">2019-06-26T13:55:16Z</dcterms:created>
  <dcterms:modified xsi:type="dcterms:W3CDTF">2019-06-26T14:27:48Z</dcterms:modified>
</cp:coreProperties>
</file>