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6929438" cy="97266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/>
    <p:restoredTop sz="94616"/>
  </p:normalViewPr>
  <p:slideViewPr>
    <p:cSldViewPr snapToGrid="0" snapToObjects="1">
      <p:cViewPr varScale="1">
        <p:scale>
          <a:sx n="138" d="100"/>
          <a:sy n="138" d="100"/>
        </p:scale>
        <p:origin x="1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DD6E825-D6CA-704D-BE50-8125B64DB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472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DFDE78C-1A9C-3840-BD80-8877A1347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472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>
            <a:extLst>
              <a:ext uri="{FF2B5EF4-FFF2-40B4-BE49-F238E27FC236}">
                <a16:creationId xmlns:a16="http://schemas.microsoft.com/office/drawing/2014/main" id="{44A022D8-BB57-2B47-8A6A-4224B33C8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22712FF5-1A0E-494B-9E82-3CA4C7C04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6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C3F2FD5A-C02C-864C-9A3D-FD01CBE40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472"/>
            <a:ext cx="6929438" cy="971914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DD6E825-D6CA-704D-BE50-8125B64DBB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DFDE78C-1A9C-3840-BD80-8877A1347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228C2B7-E012-1847-B728-6609204CBA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2712FF5-1A0E-494B-9E82-3CA4C7C04F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2CFA9339-A3AA-7944-AACC-AF1F5B978C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9CEC982A-9C63-6440-A748-80761603E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2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>
            <a:extLst>
              <a:ext uri="{FF2B5EF4-FFF2-40B4-BE49-F238E27FC236}">
                <a16:creationId xmlns:a16="http://schemas.microsoft.com/office/drawing/2014/main" id="{44A022D8-BB57-2B47-8A6A-4224B33C8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71A322B2-202E-A346-A2D7-ABEA5F561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2CFA9339-A3AA-7944-AACC-AF1F5B97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472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0228C2B7-E012-1847-B728-6609204CB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36"/>
            <a:ext cx="6929438" cy="9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5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399" y="517854"/>
            <a:ext cx="5976640" cy="18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399" y="2589260"/>
            <a:ext cx="5976640" cy="617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399" y="9015131"/>
            <a:ext cx="1559124" cy="517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338EC-F992-384D-AA95-5071CB7A6A9C}" type="datetimeFigureOut">
              <a:rPr lang="da-DK" smtClean="0"/>
              <a:t>19/06/2019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5377" y="9015131"/>
            <a:ext cx="2338685" cy="517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93915" y="9015131"/>
            <a:ext cx="1559124" cy="517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DB70-33EF-B24D-936B-0B0E100EB27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659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1" r:id="rId9"/>
  </p:sldLayoutIdLst>
  <p:txStyles>
    <p:titleStyle>
      <a:lvl1pPr algn="l" defTabSz="692932" rtl="0" eaLnBrk="1" latinLnBrk="0" hangingPunct="1">
        <a:lnSpc>
          <a:spcPct val="90000"/>
        </a:lnSpc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3233" indent="-173233" algn="l" defTabSz="692932" rtl="0" eaLnBrk="1" latinLnBrk="0" hangingPunct="1">
        <a:lnSpc>
          <a:spcPct val="90000"/>
        </a:lnSpc>
        <a:spcBef>
          <a:spcPts val="758"/>
        </a:spcBef>
        <a:buFont typeface="Arial" panose="020B0604020202020204" pitchFamily="34" charset="0"/>
        <a:buChar char="•"/>
        <a:defRPr sz="2122" kern="1200">
          <a:solidFill>
            <a:schemeClr val="tx1"/>
          </a:solidFill>
          <a:latin typeface="+mn-lt"/>
          <a:ea typeface="+mn-ea"/>
          <a:cs typeface="+mn-cs"/>
        </a:defRPr>
      </a:lvl1pPr>
      <a:lvl2pPr marL="519699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819" kern="1200">
          <a:solidFill>
            <a:schemeClr val="tx1"/>
          </a:solidFill>
          <a:latin typeface="+mn-lt"/>
          <a:ea typeface="+mn-ea"/>
          <a:cs typeface="+mn-cs"/>
        </a:defRPr>
      </a:lvl2pPr>
      <a:lvl3pPr marL="866165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516" kern="1200">
          <a:solidFill>
            <a:schemeClr val="tx1"/>
          </a:solidFill>
          <a:latin typeface="+mn-lt"/>
          <a:ea typeface="+mn-ea"/>
          <a:cs typeface="+mn-cs"/>
        </a:defRPr>
      </a:lvl3pPr>
      <a:lvl4pPr marL="1212632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4pPr>
      <a:lvl5pPr marL="1559098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5pPr>
      <a:lvl6pPr marL="1905564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252030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598496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944962" indent="-173233" algn="l" defTabSz="692932" rtl="0" eaLnBrk="1" latinLnBrk="0" hangingPunct="1">
        <a:lnSpc>
          <a:spcPct val="90000"/>
        </a:lnSpc>
        <a:spcBef>
          <a:spcPts val="379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1pPr>
      <a:lvl2pPr marL="346466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2pPr>
      <a:lvl3pPr marL="692932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3pPr>
      <a:lvl4pPr marL="1039398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4pPr>
      <a:lvl5pPr marL="1385865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5pPr>
      <a:lvl6pPr marL="1732331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78797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425263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771729" algn="l" defTabSz="692932" rtl="0" eaLnBrk="1" latinLnBrk="0" hangingPunct="1"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D766D2-4A02-8943-BB25-E04085B39016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388197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A6632E5-5D26-0548-8E8A-0C673D8FE475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423880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C0BBF8A-E5D8-4D4C-915C-C7ADBF563A6E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144995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0551A82-0328-8344-9727-F82F827F3171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145800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29036CB-2CCA-3B44-AA8C-04484E21F7C1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418099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B3B14A8-6381-1543-8B1E-7408984ABA90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346081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8EB974D-B9FE-934D-B579-50B860B2FEFA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347787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E3F0552-E09F-4E44-8F4F-F544F9742BE6}"/>
              </a:ext>
            </a:extLst>
          </p:cNvPr>
          <p:cNvSpPr txBox="1"/>
          <p:nvPr/>
        </p:nvSpPr>
        <p:spPr>
          <a:xfrm>
            <a:off x="4442691" y="1699492"/>
            <a:ext cx="2032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>
              <a:lnSpc>
                <a:spcPts val="4000"/>
              </a:lnSpc>
            </a:pPr>
            <a:r>
              <a:rPr lang="da-DK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80AFE18-A83B-504C-9399-136F2517D06A}"/>
              </a:ext>
            </a:extLst>
          </p:cNvPr>
          <p:cNvSpPr txBox="1"/>
          <p:nvPr/>
        </p:nvSpPr>
        <p:spPr>
          <a:xfrm>
            <a:off x="692727" y="5357091"/>
            <a:ext cx="5514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Det foregår til Spil med Dag i XX Golfklub , som jeg allerede er medlem af, så jeg kender stedet og omgivelserne.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Du kan låne udstyr i klubben og skal bare klæde dig efter vejret.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Efter golfen spiser vi sammen i klubhuset.</a:t>
            </a:r>
          </a:p>
          <a:p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Vil du med? Det kunne være rigtig hyggeligt.</a:t>
            </a:r>
          </a:p>
        </p:txBody>
      </p:sp>
    </p:spTree>
    <p:extLst>
      <p:ext uri="{BB962C8B-B14F-4D97-AF65-F5344CB8AC3E}">
        <p14:creationId xmlns:p14="http://schemas.microsoft.com/office/powerpoint/2010/main" val="3684941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24</Words>
  <Application>Microsoft Macintosh PowerPoint</Application>
  <PresentationFormat>Brugerdefineret</PresentationFormat>
  <Paragraphs>40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Microsoft Office-bruger</cp:lastModifiedBy>
  <cp:revision>4</cp:revision>
  <dcterms:created xsi:type="dcterms:W3CDTF">2019-06-19T12:10:51Z</dcterms:created>
  <dcterms:modified xsi:type="dcterms:W3CDTF">2019-06-19T13:47:33Z</dcterms:modified>
</cp:coreProperties>
</file>