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60" r:id="rId2"/>
    <p:sldId id="261" r:id="rId3"/>
    <p:sldId id="259" r:id="rId4"/>
    <p:sldId id="262" r:id="rId5"/>
    <p:sldId id="256" r:id="rId6"/>
    <p:sldId id="264" r:id="rId7"/>
    <p:sldId id="257" r:id="rId8"/>
    <p:sldId id="258" r:id="rId9"/>
    <p:sldId id="265" r:id="rId10"/>
  </p:sldIdLst>
  <p:sldSz cx="6929438" cy="9726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/>
    <p:restoredTop sz="94616"/>
  </p:normalViewPr>
  <p:slideViewPr>
    <p:cSldViewPr snapToGrid="0" snapToObjects="1">
      <p:cViewPr varScale="1">
        <p:scale>
          <a:sx n="145" d="100"/>
          <a:sy n="145" d="100"/>
        </p:scale>
        <p:origin x="24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8FD95A4-5687-8245-B716-4A82C13E7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5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76B06A-6C1D-0344-A20B-8B6040D72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0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8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4FB4CF4-5F77-B940-AE39-902B16C2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3500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9A80EB3-D41F-D34E-90C2-000D35C6B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5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B3D6D42-2849-9840-A2B5-9E9AFEE2E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0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6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A1D91E-51A4-E34D-B794-0C5EACBC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5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7CF2769-E1D1-DE44-BBAD-3027A0B020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5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63B59E1-CC2D-B243-9E9D-9C178F3D8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5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AAC2E9A-DA1E-904E-9D8B-B922B1EBF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5"/>
            <a:ext cx="6929438" cy="9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399" y="517854"/>
            <a:ext cx="5976640" cy="18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399" y="2589260"/>
            <a:ext cx="5976640" cy="617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399" y="9015131"/>
            <a:ext cx="1559124" cy="517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38EC-F992-384D-AA95-5071CB7A6A9C}" type="datetimeFigureOut">
              <a:rPr lang="da-DK" smtClean="0"/>
              <a:t>07/07/2021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377" y="9015131"/>
            <a:ext cx="2338685" cy="517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3915" y="9015131"/>
            <a:ext cx="1559124" cy="517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DB70-33EF-B24D-936B-0B0E100EB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65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96" r:id="rId4"/>
    <p:sldLayoutId id="2147483692" r:id="rId5"/>
    <p:sldLayoutId id="2147483693" r:id="rId6"/>
    <p:sldLayoutId id="2147483694" r:id="rId7"/>
    <p:sldLayoutId id="2147483695" r:id="rId8"/>
    <p:sldLayoutId id="2147483691" r:id="rId9"/>
  </p:sldLayoutIdLst>
  <p:txStyles>
    <p:titleStyle>
      <a:lvl1pPr algn="l" defTabSz="692932" rtl="0" eaLnBrk="1" latinLnBrk="0" hangingPunct="1">
        <a:lnSpc>
          <a:spcPct val="90000"/>
        </a:lnSpc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233" indent="-173233" algn="l" defTabSz="692932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122" kern="1200">
          <a:solidFill>
            <a:schemeClr val="tx1"/>
          </a:solidFill>
          <a:latin typeface="+mn-lt"/>
          <a:ea typeface="+mn-ea"/>
          <a:cs typeface="+mn-cs"/>
        </a:defRPr>
      </a:lvl1pPr>
      <a:lvl2pPr marL="519699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866165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3pPr>
      <a:lvl4pPr marL="1212632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559098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905564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252030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598496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944962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6466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2932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39398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5865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2331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78797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25263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1729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036CB-2CCA-3B44-AA8C-04484E21F7C1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418099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B3B14A8-6381-1543-8B1E-7408984ABA90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46081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551A82-0328-8344-9727-F82F827F3171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145800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8EB974D-B9FE-934D-B579-50B860B2FEFA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47787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D766D2-4A02-8943-BB25-E04085B39016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88197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0AFE18-A83B-504C-9399-136F2517D06A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68494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A6632E5-5D26-0548-8E8A-0C673D8FE475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42388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C0BBF8A-E5D8-4D4C-915C-C7ADBF563A6E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144995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0AFE18-A83B-504C-9399-136F2517D06A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139274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567</Words>
  <Application>Microsoft Macintosh PowerPoint</Application>
  <PresentationFormat>Brugerdefineret</PresentationFormat>
  <Paragraphs>45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7</cp:revision>
  <dcterms:created xsi:type="dcterms:W3CDTF">2019-06-19T12:10:51Z</dcterms:created>
  <dcterms:modified xsi:type="dcterms:W3CDTF">2021-07-07T12:41:34Z</dcterms:modified>
</cp:coreProperties>
</file>