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8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243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828B6B7-4FF7-8346-8106-884D26F81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01200" cy="134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0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69D8CA6-34C3-DB41-884B-4A3AD54F5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01200" cy="134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6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67B1FDA-85D2-164B-85D9-5548D783C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01200" cy="134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ADD04EE-C897-6B4C-A923-026F36B95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01200" cy="134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6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5D89FA5-B9A8-9D42-8E30-9EF7C7ECF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01200" cy="134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7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DC948B2-5E5C-FE48-B6A5-8402C65A9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01200" cy="134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D58AB6E-12C5-4146-A599-DA542A482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01200" cy="134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6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0E1D11B-9FBC-0446-94AF-C8A0D1F6E2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01200" cy="134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9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21BBA78-1888-7E41-A0CA-C422A6081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01200" cy="134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A074-1AE8-C041-8F2A-EA3EBA66F808}" type="datetimeFigureOut">
              <a:rPr lang="da-DK" smtClean="0"/>
              <a:t>07/07/2021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B23F-7C5D-6E4C-8371-63182EE8E4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49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9" r:id="rId3"/>
    <p:sldLayoutId id="2147483668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1D1AB916-5F87-AE42-8F79-A06B99F4CA00}"/>
              </a:ext>
            </a:extLst>
          </p:cNvPr>
          <p:cNvSpPr txBox="1"/>
          <p:nvPr/>
        </p:nvSpPr>
        <p:spPr>
          <a:xfrm>
            <a:off x="6048312" y="4801300"/>
            <a:ext cx="2382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b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406993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AFFCD1F1-0796-F040-AE89-3F600E94B97C}"/>
              </a:ext>
            </a:extLst>
          </p:cNvPr>
          <p:cNvSpPr txBox="1"/>
          <p:nvPr/>
        </p:nvSpPr>
        <p:spPr>
          <a:xfrm>
            <a:off x="6048312" y="4801300"/>
            <a:ext cx="2382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b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159134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64DDBC4-6FAD-0441-9402-FB5DD98C9BAA}"/>
              </a:ext>
            </a:extLst>
          </p:cNvPr>
          <p:cNvSpPr txBox="1"/>
          <p:nvPr/>
        </p:nvSpPr>
        <p:spPr>
          <a:xfrm>
            <a:off x="6048312" y="4801300"/>
            <a:ext cx="2382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b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409974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0EDEB8D-C514-D548-9403-4C3FA602D2B1}"/>
              </a:ext>
            </a:extLst>
          </p:cNvPr>
          <p:cNvSpPr txBox="1"/>
          <p:nvPr/>
        </p:nvSpPr>
        <p:spPr>
          <a:xfrm>
            <a:off x="6048312" y="4801300"/>
            <a:ext cx="2382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b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210963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A9112AAF-1217-BF48-A838-8580907636F4}"/>
              </a:ext>
            </a:extLst>
          </p:cNvPr>
          <p:cNvSpPr txBox="1"/>
          <p:nvPr/>
        </p:nvSpPr>
        <p:spPr>
          <a:xfrm>
            <a:off x="6048312" y="4801300"/>
            <a:ext cx="2382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b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174743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5A489AC5-64D2-2A40-A6DC-A1E55FAB68AF}"/>
              </a:ext>
            </a:extLst>
          </p:cNvPr>
          <p:cNvSpPr txBox="1"/>
          <p:nvPr/>
        </p:nvSpPr>
        <p:spPr>
          <a:xfrm>
            <a:off x="6048312" y="4801300"/>
            <a:ext cx="2382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b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179208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B56DDDD-D5D9-2D43-A2D1-7AD5C02DBA0F}"/>
              </a:ext>
            </a:extLst>
          </p:cNvPr>
          <p:cNvSpPr txBox="1"/>
          <p:nvPr/>
        </p:nvSpPr>
        <p:spPr>
          <a:xfrm>
            <a:off x="6048312" y="4801300"/>
            <a:ext cx="2382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b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325326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917AD9AB-B0D8-7D47-82E2-249B8C3C2DFE}"/>
              </a:ext>
            </a:extLst>
          </p:cNvPr>
          <p:cNvSpPr txBox="1"/>
          <p:nvPr/>
        </p:nvSpPr>
        <p:spPr>
          <a:xfrm>
            <a:off x="6048312" y="4801300"/>
            <a:ext cx="2382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b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212600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37EB1A5E-49C5-6E41-BF92-F3C8D64E7344}"/>
              </a:ext>
            </a:extLst>
          </p:cNvPr>
          <p:cNvSpPr txBox="1"/>
          <p:nvPr/>
        </p:nvSpPr>
        <p:spPr>
          <a:xfrm>
            <a:off x="6048312" y="4801300"/>
            <a:ext cx="2382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b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244978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36</Words>
  <Application>Microsoft Macintosh PowerPoint</Application>
  <PresentationFormat>A3-papir (297 x 420 mm)</PresentationFormat>
  <Paragraphs>9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Microsoft Office-bruger</cp:lastModifiedBy>
  <cp:revision>6</cp:revision>
  <dcterms:created xsi:type="dcterms:W3CDTF">2019-06-26T13:55:16Z</dcterms:created>
  <dcterms:modified xsi:type="dcterms:W3CDTF">2021-07-07T10:52:51Z</dcterms:modified>
</cp:coreProperties>
</file>