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629"/>
  </p:normalViewPr>
  <p:slideViewPr>
    <p:cSldViewPr snapToGrid="0" snapToObjects="1">
      <p:cViewPr varScale="1">
        <p:scale>
          <a:sx n="128" d="100"/>
          <a:sy n="128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7C87D0-C7BB-7A45-9081-3710F1F48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FEAD355-15A7-AD4E-94A2-96B53DB8B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278AE63-7145-DA49-81DD-A22AB678B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44"/>
          <a:stretch/>
        </p:blipFill>
        <p:spPr>
          <a:xfrm>
            <a:off x="0" y="-383309"/>
            <a:ext cx="12192000" cy="762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16ECEFE-36FA-2145-9968-9EB52610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5D414A1-3FD0-064E-8B1C-5016C94B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/>
              <a:t>Klik for at redigere teksttypografierne i masteren
Andet niveau
Tredje niveau
Fjerde niveau
Femte niveau</a:t>
            </a:r>
          </a:p>
        </p:txBody>
      </p:sp>
    </p:spTree>
    <p:extLst>
      <p:ext uri="{BB962C8B-B14F-4D97-AF65-F5344CB8AC3E}">
        <p14:creationId xmlns:p14="http://schemas.microsoft.com/office/powerpoint/2010/main" val="25629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589F0-5A12-4A43-B084-0F21059D0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559" y="3709687"/>
            <a:ext cx="10704653" cy="2387600"/>
          </a:xfrm>
        </p:spPr>
        <p:txBody>
          <a:bodyPr anchor="t"/>
          <a:lstStyle/>
          <a:p>
            <a:pPr algn="l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DA18489-48D2-964F-8D2C-0C00A893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560" y="6305469"/>
            <a:ext cx="10704652" cy="712165"/>
          </a:xfrm>
        </p:spPr>
        <p:txBody>
          <a:bodyPr/>
          <a:lstStyle/>
          <a:p>
            <a:pPr algn="l"/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514EBB9-41AF-1F48-A57B-9CB40137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96448"/>
            <a:ext cx="5664200" cy="29464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406BDAD-0164-B044-B343-544A5FA29A39}"/>
              </a:ext>
            </a:extLst>
          </p:cNvPr>
          <p:cNvSpPr/>
          <p:nvPr/>
        </p:nvSpPr>
        <p:spPr>
          <a:xfrm rot="239985">
            <a:off x="8838300" y="135743"/>
            <a:ext cx="2415440" cy="2415440"/>
          </a:xfrm>
          <a:prstGeom prst="ellipse">
            <a:avLst/>
          </a:prstGeom>
          <a:solidFill>
            <a:srgbClr val="D04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a-DK" sz="2700" b="1" dirty="0">
                <a:latin typeface="Arial" panose="020B0604020202020204" pitchFamily="34" charset="0"/>
                <a:cs typeface="Arial" panose="020B0604020202020204" pitchFamily="34" charset="0"/>
              </a:rPr>
              <a:t>26. APRIL</a:t>
            </a:r>
          </a:p>
          <a:p>
            <a:pPr algn="ctr"/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2941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23747-885E-C94B-9AE1-1EEF92763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071" y="3492338"/>
            <a:ext cx="9144000" cy="2387600"/>
          </a:xfrm>
        </p:spPr>
        <p:txBody>
          <a:bodyPr anchor="t">
            <a:normAutofit/>
          </a:bodyPr>
          <a:lstStyle/>
          <a:p>
            <a:pPr algn="l"/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FCD0995-028D-1B43-AB39-DC5E48728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071" y="5879938"/>
            <a:ext cx="9144000" cy="1102489"/>
          </a:xfrm>
        </p:spPr>
        <p:txBody>
          <a:bodyPr/>
          <a:lstStyle/>
          <a:p>
            <a:pPr algn="l"/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6E9AACD-64FD-D44B-84D7-C9D40BAD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96" y="211675"/>
            <a:ext cx="5664200" cy="29464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36A6F75-5260-7141-9DA0-26F99050B255}"/>
              </a:ext>
            </a:extLst>
          </p:cNvPr>
          <p:cNvSpPr/>
          <p:nvPr/>
        </p:nvSpPr>
        <p:spPr>
          <a:xfrm rot="239985">
            <a:off x="8838300" y="135743"/>
            <a:ext cx="2415440" cy="2415440"/>
          </a:xfrm>
          <a:prstGeom prst="ellipse">
            <a:avLst/>
          </a:prstGeom>
          <a:solidFill>
            <a:srgbClr val="D04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a-DK" sz="2700" b="1" dirty="0">
                <a:latin typeface="Arial" panose="020B0604020202020204" pitchFamily="34" charset="0"/>
                <a:cs typeface="Arial" panose="020B0604020202020204" pitchFamily="34" charset="0"/>
              </a:rPr>
              <a:t>26. APRIL</a:t>
            </a:r>
          </a:p>
          <a:p>
            <a:pPr algn="ctr"/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4933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Microsoft Office-bruger</cp:lastModifiedBy>
  <cp:revision>3</cp:revision>
  <dcterms:created xsi:type="dcterms:W3CDTF">2019-03-01T11:09:25Z</dcterms:created>
  <dcterms:modified xsi:type="dcterms:W3CDTF">2020-02-17T15:23:08Z</dcterms:modified>
</cp:coreProperties>
</file>