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</p:sldIdLst>
  <p:sldSz cx="5400675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629"/>
  </p:normalViewPr>
  <p:slideViewPr>
    <p:cSldViewPr snapToGrid="0" snapToObjects="1">
      <p:cViewPr varScale="1">
        <p:scale>
          <a:sx n="163" d="100"/>
          <a:sy n="163" d="100"/>
        </p:scale>
        <p:origin x="2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AD389A0A-D397-3C44-A460-A85731F5F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287537"/>
            <a:ext cx="465808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437680"/>
            <a:ext cx="465808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
Andet niveau
Tredje niveau
Fjerde niveau
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8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1C87220-3F2C-0546-9421-66458E24D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3" y="498628"/>
            <a:ext cx="3037865" cy="157864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7C42D4D0-4338-3E42-8A58-4654CB78E450}"/>
              </a:ext>
            </a:extLst>
          </p:cNvPr>
          <p:cNvSpPr/>
          <p:nvPr/>
        </p:nvSpPr>
        <p:spPr>
          <a:xfrm rot="239985">
            <a:off x="3725494" y="490592"/>
            <a:ext cx="1594714" cy="1594714"/>
          </a:xfrm>
          <a:prstGeom prst="ellipse">
            <a:avLst/>
          </a:prstGeom>
          <a:solidFill>
            <a:srgbClr val="D04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a-DK" sz="1700" b="1" dirty="0">
                <a:latin typeface="Arial" panose="020B0604020202020204" pitchFamily="34" charset="0"/>
                <a:cs typeface="Arial" panose="020B0604020202020204" pitchFamily="34" charset="0"/>
              </a:rPr>
              <a:t>26. APRIL</a:t>
            </a:r>
          </a:p>
          <a:p>
            <a:pPr algn="ctr"/>
            <a:r>
              <a:rPr lang="da-DK" sz="32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EB4F91E-2AE9-1846-89C8-44F4A7A39215}"/>
              </a:ext>
            </a:extLst>
          </p:cNvPr>
          <p:cNvSpPr txBox="1"/>
          <p:nvPr/>
        </p:nvSpPr>
        <p:spPr>
          <a:xfrm>
            <a:off x="337527" y="3013862"/>
            <a:ext cx="4608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Test kan skrives her - brug evt. sort skrift. Elementerne - logo og cirklen kan flyttes og skaleres op og ned i størrelse. Datoen kan også ændres, hvis I holder Golfens Dag på en anden dato.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E377539-E7CF-A04D-947F-54A6CAD6ED90}"/>
              </a:ext>
            </a:extLst>
          </p:cNvPr>
          <p:cNvSpPr txBox="1"/>
          <p:nvPr/>
        </p:nvSpPr>
        <p:spPr>
          <a:xfrm>
            <a:off x="438913" y="2386812"/>
            <a:ext cx="33420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>
                <a:solidFill>
                  <a:srgbClr val="D045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VÆR AKTIV - FOR LIVET</a:t>
            </a:r>
          </a:p>
        </p:txBody>
      </p:sp>
    </p:spTree>
    <p:extLst>
      <p:ext uri="{BB962C8B-B14F-4D97-AF65-F5344CB8AC3E}">
        <p14:creationId xmlns:p14="http://schemas.microsoft.com/office/powerpoint/2010/main" val="363119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C0324D0-2F70-9E40-9517-6C13A47F4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83" y="492421"/>
            <a:ext cx="3021176" cy="1569971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C459986-2EB6-384D-85F1-975D3CB9F58B}"/>
              </a:ext>
            </a:extLst>
          </p:cNvPr>
          <p:cNvSpPr/>
          <p:nvPr/>
        </p:nvSpPr>
        <p:spPr>
          <a:xfrm rot="239985">
            <a:off x="3725494" y="490592"/>
            <a:ext cx="1594714" cy="1594714"/>
          </a:xfrm>
          <a:prstGeom prst="ellipse">
            <a:avLst/>
          </a:prstGeom>
          <a:solidFill>
            <a:srgbClr val="D04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a-DK" sz="1700" b="1" dirty="0">
                <a:latin typeface="Arial" panose="020B0604020202020204" pitchFamily="34" charset="0"/>
                <a:cs typeface="Arial" panose="020B0604020202020204" pitchFamily="34" charset="0"/>
              </a:rPr>
              <a:t>26. APRIL</a:t>
            </a:r>
          </a:p>
          <a:p>
            <a:pPr algn="ctr"/>
            <a:r>
              <a:rPr lang="da-DK" sz="32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9CD859F-4D0C-594D-82C0-FFC41E7DEF5C}"/>
              </a:ext>
            </a:extLst>
          </p:cNvPr>
          <p:cNvSpPr txBox="1"/>
          <p:nvPr/>
        </p:nvSpPr>
        <p:spPr>
          <a:xfrm>
            <a:off x="396049" y="2919360"/>
            <a:ext cx="4608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Test kan skrives her - brug evt. hvid skrift. Elementerne - logo, tekst og cirklen kan flyttes og skaleres op og ned i størrelse. Datoen kan også ændres, hvis I holder Golfens Dag på en anden dato.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8FEDA08-E84B-6644-8534-385611B49B5E}"/>
              </a:ext>
            </a:extLst>
          </p:cNvPr>
          <p:cNvSpPr txBox="1"/>
          <p:nvPr/>
        </p:nvSpPr>
        <p:spPr>
          <a:xfrm>
            <a:off x="396049" y="2249127"/>
            <a:ext cx="33420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>
                <a:solidFill>
                  <a:srgbClr val="D045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VÆR AKTIV - FOR LIVET</a:t>
            </a:r>
          </a:p>
        </p:txBody>
      </p:sp>
    </p:spTree>
    <p:extLst>
      <p:ext uri="{BB962C8B-B14F-4D97-AF65-F5344CB8AC3E}">
        <p14:creationId xmlns:p14="http://schemas.microsoft.com/office/powerpoint/2010/main" val="2900397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102</Words>
  <Application>Microsoft Macintosh PowerPoint</Application>
  <PresentationFormat>Brugerdefineret</PresentationFormat>
  <Paragraphs>8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5" baseType="lpstr">
      <vt:lpstr>Arial</vt:lpstr>
      <vt:lpstr>Calibri Light</vt:lpstr>
      <vt:lpstr>Office-tema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Office-bruger</dc:creator>
  <cp:lastModifiedBy>Microsoft Office-bruger</cp:lastModifiedBy>
  <cp:revision>3</cp:revision>
  <dcterms:created xsi:type="dcterms:W3CDTF">2019-03-01T10:15:33Z</dcterms:created>
  <dcterms:modified xsi:type="dcterms:W3CDTF">2020-02-17T15:20:40Z</dcterms:modified>
</cp:coreProperties>
</file>