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/>
    <p:restoredTop sz="94629"/>
  </p:normalViewPr>
  <p:slideViewPr>
    <p:cSldViewPr snapToGrid="0" snapToObjects="1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4047490"/>
            <a:ext cx="5829300" cy="875073"/>
          </a:xfrm>
        </p:spPr>
        <p:txBody>
          <a:bodyPr anchor="b"/>
          <a:lstStyle>
            <a:lvl1pPr algn="ctr">
              <a:defRPr sz="4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Kom og prøv golf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4983438"/>
            <a:ext cx="5829299" cy="3301371"/>
          </a:xfrm>
        </p:spPr>
        <p:txBody>
          <a:bodyPr/>
          <a:lstStyle>
            <a:lvl1pPr marL="0" indent="0" algn="ctr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987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79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372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208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17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569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703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0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93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348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481D690E-36A6-9745-84E2-0953931668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6858000" cy="96177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495B-461B-3A46-96A0-3CF4562C9B54}" type="datetimeFigureOut">
              <a:rPr lang="da-DK" smtClean="0"/>
              <a:t>17/02/2020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35E4-582B-C144-888A-0BB7A5260176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ED2AD0D-D663-DC4F-96E1-6F22F92915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3812"/>
            <a:ext cx="6858000" cy="961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D7531-7192-444D-BD33-B50EFC1DC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56CBA8-5D36-7648-98B5-BF49B94AAA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CC16D0C-5C89-354D-845C-4122990029CE}"/>
              </a:ext>
            </a:extLst>
          </p:cNvPr>
          <p:cNvSpPr txBox="1"/>
          <p:nvPr/>
        </p:nvSpPr>
        <p:spPr>
          <a:xfrm>
            <a:off x="4386260" y="1211110"/>
            <a:ext cx="1957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april 2020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000740C-DF72-CA4C-8D2A-A61BCCEB3887}"/>
              </a:ext>
            </a:extLst>
          </p:cNvPr>
          <p:cNvSpPr txBox="1"/>
          <p:nvPr/>
        </p:nvSpPr>
        <p:spPr>
          <a:xfrm>
            <a:off x="279306" y="8745070"/>
            <a:ext cx="635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Kontaktinfo eller lign.</a:t>
            </a:r>
          </a:p>
        </p:txBody>
      </p:sp>
    </p:spTree>
    <p:extLst>
      <p:ext uri="{BB962C8B-B14F-4D97-AF65-F5344CB8AC3E}">
        <p14:creationId xmlns:p14="http://schemas.microsoft.com/office/powerpoint/2010/main" val="29140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8</Words>
  <Application>Microsoft Macintosh PowerPoint</Application>
  <PresentationFormat>A4-papir (210 x 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Microsoft Office-bruger</cp:lastModifiedBy>
  <cp:revision>3</cp:revision>
  <cp:lastPrinted>2019-03-25T16:31:11Z</cp:lastPrinted>
  <dcterms:created xsi:type="dcterms:W3CDTF">2019-03-25T16:24:27Z</dcterms:created>
  <dcterms:modified xsi:type="dcterms:W3CDTF">2020-02-17T15:18:27Z</dcterms:modified>
</cp:coreProperties>
</file>