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5400675" cy="5400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2"/>
    <p:restoredTop sz="94629"/>
  </p:normalViewPr>
  <p:slideViewPr>
    <p:cSldViewPr snapToGrid="0" snapToObjects="1">
      <p:cViewPr varScale="1">
        <p:scale>
          <a:sx n="174" d="100"/>
          <a:sy n="174" d="100"/>
        </p:scale>
        <p:origin x="2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6FFA7330-895B-1D4F-AC09-35BC1251D3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400675" cy="5400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17" y="2460171"/>
            <a:ext cx="4590574" cy="2235200"/>
          </a:xfrm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5017" y="4992913"/>
            <a:ext cx="3297612" cy="256686"/>
          </a:xfrm>
        </p:spPr>
        <p:txBody>
          <a:bodyPr/>
          <a:lstStyle>
            <a:lvl1pPr marL="0" indent="0" algn="l">
              <a:buNone/>
              <a:defRPr sz="141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0022" indent="0" algn="ctr">
              <a:buNone/>
              <a:defRPr sz="1181"/>
            </a:lvl2pPr>
            <a:lvl3pPr marL="540045" indent="0" algn="ctr">
              <a:buNone/>
              <a:defRPr sz="1063"/>
            </a:lvl3pPr>
            <a:lvl4pPr marL="810067" indent="0" algn="ctr">
              <a:buNone/>
              <a:defRPr sz="945"/>
            </a:lvl4pPr>
            <a:lvl5pPr marL="1080089" indent="0" algn="ctr">
              <a:buNone/>
              <a:defRPr sz="945"/>
            </a:lvl5pPr>
            <a:lvl6pPr marL="1350112" indent="0" algn="ctr">
              <a:buNone/>
              <a:defRPr sz="945"/>
            </a:lvl6pPr>
            <a:lvl7pPr marL="1620134" indent="0" algn="ctr">
              <a:buNone/>
              <a:defRPr sz="945"/>
            </a:lvl7pPr>
            <a:lvl8pPr marL="1890156" indent="0" algn="ctr">
              <a:buNone/>
              <a:defRPr sz="945"/>
            </a:lvl8pPr>
            <a:lvl9pPr marL="2160179" indent="0" algn="ctr">
              <a:buNone/>
              <a:defRPr sz="945"/>
            </a:lvl9pPr>
          </a:lstStyle>
          <a:p>
            <a:r>
              <a:rPr lang="da-DK" dirty="0"/>
              <a:t>Klik for 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341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9C098C6B-70B0-214F-A529-9F2AE86E9F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400675" cy="5400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17" y="2460171"/>
            <a:ext cx="4590574" cy="2235200"/>
          </a:xfrm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5017" y="4992913"/>
            <a:ext cx="3297612" cy="256686"/>
          </a:xfrm>
        </p:spPr>
        <p:txBody>
          <a:bodyPr/>
          <a:lstStyle>
            <a:lvl1pPr marL="0" indent="0" algn="l">
              <a:buNone/>
              <a:defRPr sz="141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0022" indent="0" algn="ctr">
              <a:buNone/>
              <a:defRPr sz="1181"/>
            </a:lvl2pPr>
            <a:lvl3pPr marL="540045" indent="0" algn="ctr">
              <a:buNone/>
              <a:defRPr sz="1063"/>
            </a:lvl3pPr>
            <a:lvl4pPr marL="810067" indent="0" algn="ctr">
              <a:buNone/>
              <a:defRPr sz="945"/>
            </a:lvl4pPr>
            <a:lvl5pPr marL="1080089" indent="0" algn="ctr">
              <a:buNone/>
              <a:defRPr sz="945"/>
            </a:lvl5pPr>
            <a:lvl6pPr marL="1350112" indent="0" algn="ctr">
              <a:buNone/>
              <a:defRPr sz="945"/>
            </a:lvl6pPr>
            <a:lvl7pPr marL="1620134" indent="0" algn="ctr">
              <a:buNone/>
              <a:defRPr sz="945"/>
            </a:lvl7pPr>
            <a:lvl8pPr marL="1890156" indent="0" algn="ctr">
              <a:buNone/>
              <a:defRPr sz="945"/>
            </a:lvl8pPr>
            <a:lvl9pPr marL="2160179" indent="0" algn="ctr">
              <a:buNone/>
              <a:defRPr sz="945"/>
            </a:lvl9pPr>
          </a:lstStyle>
          <a:p>
            <a:r>
              <a:rPr lang="da-DK" dirty="0"/>
              <a:t>Klik for 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408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58893422-7419-DF43-9C71-9BF95F5D22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5400675" cy="5400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17" y="2460171"/>
            <a:ext cx="4590574" cy="2235200"/>
          </a:xfrm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5017" y="4992913"/>
            <a:ext cx="3297612" cy="256686"/>
          </a:xfrm>
        </p:spPr>
        <p:txBody>
          <a:bodyPr/>
          <a:lstStyle>
            <a:lvl1pPr marL="0" indent="0" algn="l">
              <a:buNone/>
              <a:defRPr sz="141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0022" indent="0" algn="ctr">
              <a:buNone/>
              <a:defRPr sz="1181"/>
            </a:lvl2pPr>
            <a:lvl3pPr marL="540045" indent="0" algn="ctr">
              <a:buNone/>
              <a:defRPr sz="1063"/>
            </a:lvl3pPr>
            <a:lvl4pPr marL="810067" indent="0" algn="ctr">
              <a:buNone/>
              <a:defRPr sz="945"/>
            </a:lvl4pPr>
            <a:lvl5pPr marL="1080089" indent="0" algn="ctr">
              <a:buNone/>
              <a:defRPr sz="945"/>
            </a:lvl5pPr>
            <a:lvl6pPr marL="1350112" indent="0" algn="ctr">
              <a:buNone/>
              <a:defRPr sz="945"/>
            </a:lvl6pPr>
            <a:lvl7pPr marL="1620134" indent="0" algn="ctr">
              <a:buNone/>
              <a:defRPr sz="945"/>
            </a:lvl7pPr>
            <a:lvl8pPr marL="1890156" indent="0" algn="ctr">
              <a:buNone/>
              <a:defRPr sz="945"/>
            </a:lvl8pPr>
            <a:lvl9pPr marL="2160179" indent="0" algn="ctr">
              <a:buNone/>
              <a:defRPr sz="945"/>
            </a:lvl9pPr>
          </a:lstStyle>
          <a:p>
            <a:r>
              <a:rPr lang="da-DK" dirty="0"/>
              <a:t>Klik for 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998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98378C2-7938-E648-8564-09A1575840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400675" cy="5400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17" y="2460171"/>
            <a:ext cx="4590574" cy="2235200"/>
          </a:xfrm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5017" y="4992913"/>
            <a:ext cx="3297612" cy="256686"/>
          </a:xfrm>
        </p:spPr>
        <p:txBody>
          <a:bodyPr/>
          <a:lstStyle>
            <a:lvl1pPr marL="0" indent="0" algn="l">
              <a:buNone/>
              <a:defRPr sz="141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70022" indent="0" algn="ctr">
              <a:buNone/>
              <a:defRPr sz="1181"/>
            </a:lvl2pPr>
            <a:lvl3pPr marL="540045" indent="0" algn="ctr">
              <a:buNone/>
              <a:defRPr sz="1063"/>
            </a:lvl3pPr>
            <a:lvl4pPr marL="810067" indent="0" algn="ctr">
              <a:buNone/>
              <a:defRPr sz="945"/>
            </a:lvl4pPr>
            <a:lvl5pPr marL="1080089" indent="0" algn="ctr">
              <a:buNone/>
              <a:defRPr sz="945"/>
            </a:lvl5pPr>
            <a:lvl6pPr marL="1350112" indent="0" algn="ctr">
              <a:buNone/>
              <a:defRPr sz="945"/>
            </a:lvl6pPr>
            <a:lvl7pPr marL="1620134" indent="0" algn="ctr">
              <a:buNone/>
              <a:defRPr sz="945"/>
            </a:lvl7pPr>
            <a:lvl8pPr marL="1890156" indent="0" algn="ctr">
              <a:buNone/>
              <a:defRPr sz="945"/>
            </a:lvl8pPr>
            <a:lvl9pPr marL="2160179" indent="0" algn="ctr">
              <a:buNone/>
              <a:defRPr sz="945"/>
            </a:lvl9pPr>
          </a:lstStyle>
          <a:p>
            <a:r>
              <a:rPr lang="da-DK" dirty="0"/>
              <a:t>Klik for 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10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297" y="287537"/>
            <a:ext cx="4658082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297" y="1437680"/>
            <a:ext cx="4658082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296" y="5005627"/>
            <a:ext cx="1215152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16627-7360-964D-B3BD-E4F23467E0B6}" type="datetimeFigureOut">
              <a:rPr lang="da-DK" smtClean="0"/>
              <a:t>07/03/2019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974" y="5005627"/>
            <a:ext cx="1822728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4227" y="5005627"/>
            <a:ext cx="1215152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0E70A-90C1-584F-85DF-265CA5D537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28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2" r:id="rId4"/>
  </p:sldLayoutIdLst>
  <p:txStyles>
    <p:titleStyle>
      <a:lvl1pPr algn="l" defTabSz="540045" rtl="0" eaLnBrk="1" latinLnBrk="0" hangingPunct="1">
        <a:lnSpc>
          <a:spcPct val="90000"/>
        </a:lnSpc>
        <a:spcBef>
          <a:spcPct val="0"/>
        </a:spcBef>
        <a:buNone/>
        <a:defRPr sz="2599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35011" indent="-135011" algn="l" defTabSz="540045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0503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675056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3pPr>
      <a:lvl4pPr marL="945078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21510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485123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755145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2025167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295190" indent="-135011" algn="l" defTabSz="540045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1pPr>
      <a:lvl2pPr marL="270022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2pPr>
      <a:lvl3pPr marL="540045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3pPr>
      <a:lvl4pPr marL="810067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080089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350112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620134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1890156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160179" algn="l" defTabSz="540045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7404B4-2C3D-044C-B0FE-F79AD40A04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D797E09-2361-E848-97E7-34E67EAC81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9805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95F51C-6767-9249-ABBB-CBFE2144B7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83E54C7-FE5A-AD4F-9DF7-27903353C4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5304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047606-B38C-8F4E-A79E-7AE4D3DC25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752C8C0-2F7E-5E4C-A2F9-8A9DE42DD1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3944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C91BD4-FD84-574A-AF4D-3A5DD1A91A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F9B76FD-2602-6940-A9AF-8E2110126D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7891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DGU temafarver">
      <a:dk1>
        <a:srgbClr val="000000"/>
      </a:dk1>
      <a:lt1>
        <a:srgbClr val="FFFFFF"/>
      </a:lt1>
      <a:dk2>
        <a:srgbClr val="346143"/>
      </a:dk2>
      <a:lt2>
        <a:srgbClr val="B5B6AE"/>
      </a:lt2>
      <a:accent1>
        <a:srgbClr val="D82C2F"/>
      </a:accent1>
      <a:accent2>
        <a:srgbClr val="6D2759"/>
      </a:accent2>
      <a:accent3>
        <a:srgbClr val="93A390"/>
      </a:accent3>
      <a:accent4>
        <a:srgbClr val="DF6127"/>
      </a:accent4>
      <a:accent5>
        <a:srgbClr val="346043"/>
      </a:accent5>
      <a:accent6>
        <a:srgbClr val="B3B847"/>
      </a:accent6>
      <a:hlink>
        <a:srgbClr val="000000"/>
      </a:hlink>
      <a:folHlink>
        <a:srgbClr val="000000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</TotalTime>
  <Words>0</Words>
  <Application>Microsoft Macintosh PowerPoint</Application>
  <PresentationFormat>Brugerdefineret</PresentationFormat>
  <Paragraphs>0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Office-tema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Microsoft Office-bruger</dc:creator>
  <cp:lastModifiedBy>Microsoft Office-bruger</cp:lastModifiedBy>
  <cp:revision>3</cp:revision>
  <dcterms:created xsi:type="dcterms:W3CDTF">2019-03-07T10:11:24Z</dcterms:created>
  <dcterms:modified xsi:type="dcterms:W3CDTF">2019-03-07T12:53:01Z</dcterms:modified>
</cp:coreProperties>
</file>