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6" r:id="rId2"/>
    <p:sldId id="258" r:id="rId3"/>
    <p:sldId id="257" r:id="rId4"/>
    <p:sldId id="259" r:id="rId5"/>
  </p:sldIdLst>
  <p:sldSz cx="6858000" cy="9906000" type="A4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21"/>
    <p:restoredTop sz="92796"/>
  </p:normalViewPr>
  <p:slideViewPr>
    <p:cSldViewPr snapToGrid="0" snapToObjects="1">
      <p:cViewPr varScale="1">
        <p:scale>
          <a:sx n="120" d="100"/>
          <a:sy n="120" d="100"/>
        </p:scale>
        <p:origin x="5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CB7BC-0F21-D14E-B752-EE4580BE2867}" type="datetimeFigureOut">
              <a:rPr lang="da-DK" smtClean="0"/>
              <a:t>01/02/2018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32A5A-3B19-BA40-9FC8-9FB9CDB574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651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32A5A-3B19-BA40-9FC8-9FB9CDB574D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197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16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Pr>
        <a:blipFill dpi="0" rotWithShape="1">
          <a:blip r:embed="rId2">
            <a:alphaModFix amt="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6E900-99AC-6642-AE5F-A6B27A11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050"/>
            <a:ext cx="5915025" cy="19145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94324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19D2530B-E4CA-CD44-95C9-9DFDE9C7BE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86" y="8806069"/>
            <a:ext cx="737353" cy="90031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498AF4F3-8CBC-774C-A589-709FB518C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67" y="244809"/>
            <a:ext cx="1842372" cy="35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3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A55A0DB-8D29-BC48-94CB-E630E1E74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326"/>
            <a:ext cx="6858000" cy="4068352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A4A2423-B743-BD45-AC28-8C6C80F46D35}"/>
              </a:ext>
            </a:extLst>
          </p:cNvPr>
          <p:cNvSpPr txBox="1"/>
          <p:nvPr/>
        </p:nvSpPr>
        <p:spPr>
          <a:xfrm>
            <a:off x="168964" y="526810"/>
            <a:ext cx="69673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GENERATIONSDAG </a:t>
            </a:r>
          </a:p>
          <a:p>
            <a:r>
              <a:rPr lang="da-DK" sz="4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XXXXXXXXXXX GOLFKLUB</a:t>
            </a:r>
          </a:p>
          <a:p>
            <a:endParaRPr lang="da-DK" sz="4400" b="1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B000DBA-1171-EF41-985B-5AD11D2393B6}"/>
              </a:ext>
            </a:extLst>
          </p:cNvPr>
          <p:cNvSpPr txBox="1"/>
          <p:nvPr/>
        </p:nvSpPr>
        <p:spPr>
          <a:xfrm>
            <a:off x="417443" y="6054455"/>
            <a:ext cx="602311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holder Generationsdag i </a:t>
            </a:r>
            <a:r>
              <a:rPr lang="da-DK" sz="2000" b="1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xxxxx</a:t>
            </a:r>
            <a:r>
              <a:rPr lang="da-DK" sz="20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Golfklub den 1. maj 2018, hvor vi fejrer, at golf kan spilles i alle aldre og skaber værdifulde bånd mellem generationer.</a:t>
            </a:r>
          </a:p>
          <a:p>
            <a:endParaRPr lang="da-DK" sz="1200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da-DK" sz="1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åbner dørene i golfklubben fra kl. 9 til 14 hvor alle uanset alder kan prøve golf og opleve den hyggelige stemningen i golfklubben. Vi har forberedt masser af sjov for hele familien med konkurrencer og præmier til alle. Find dit indre legebarn frem og ta’ din familie under armen. </a:t>
            </a:r>
          </a:p>
          <a:p>
            <a:endParaRPr lang="da-DK" sz="12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da-DK" sz="1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 tilmelder dig arrangementet på </a:t>
            </a:r>
            <a:r>
              <a:rPr lang="da-DK" sz="14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generationsdag@golfklub,dk</a:t>
            </a:r>
            <a:r>
              <a:rPr lang="da-DK" sz="1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og kan læse mere om arrangementet på klubbens hjemmeside.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56E1D08-DBC8-4846-8937-AB78C9CF801C}"/>
              </a:ext>
            </a:extLst>
          </p:cNvPr>
          <p:cNvSpPr txBox="1"/>
          <p:nvPr/>
        </p:nvSpPr>
        <p:spPr>
          <a:xfrm>
            <a:off x="417443" y="8777777"/>
            <a:ext cx="602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ses til Generationsdag i </a:t>
            </a:r>
            <a:r>
              <a:rPr lang="da-DK" b="1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xxxxxxx</a:t>
            </a:r>
            <a:r>
              <a:rPr lang="da-DK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Golfklub 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268BE60-B037-F542-8230-76416A349B15}"/>
              </a:ext>
            </a:extLst>
          </p:cNvPr>
          <p:cNvSpPr txBox="1"/>
          <p:nvPr/>
        </p:nvSpPr>
        <p:spPr>
          <a:xfrm>
            <a:off x="4909930" y="9015804"/>
            <a:ext cx="8348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Indsæt </a:t>
            </a:r>
          </a:p>
          <a:p>
            <a:pPr algn="ctr"/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klublogo </a:t>
            </a:r>
          </a:p>
          <a:p>
            <a:pPr algn="ctr"/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her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3BEE673-FAAB-9F46-9D30-EF6212EEA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" y="4165577"/>
            <a:ext cx="1420019" cy="1420019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AD328858-10FE-564E-9E23-3FB5FCCF4071}"/>
              </a:ext>
            </a:extLst>
          </p:cNvPr>
          <p:cNvSpPr txBox="1"/>
          <p:nvPr/>
        </p:nvSpPr>
        <p:spPr>
          <a:xfrm rot="21117473">
            <a:off x="557424" y="4659485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1. maj 2018</a:t>
            </a:r>
          </a:p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kl. 9:00</a:t>
            </a:r>
          </a:p>
        </p:txBody>
      </p:sp>
    </p:spTree>
    <p:extLst>
      <p:ext uri="{BB962C8B-B14F-4D97-AF65-F5344CB8AC3E}">
        <p14:creationId xmlns:p14="http://schemas.microsoft.com/office/powerpoint/2010/main" val="124697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4B820-33B9-A544-9F16-BA35A1C2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019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4014CBE-A3CC-1A43-A268-2CD740EAA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553"/>
            <a:ext cx="6858000" cy="321956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7B688FE4-0040-C648-A5AB-5E89F4C41F1A}"/>
              </a:ext>
            </a:extLst>
          </p:cNvPr>
          <p:cNvSpPr txBox="1"/>
          <p:nvPr/>
        </p:nvSpPr>
        <p:spPr>
          <a:xfrm>
            <a:off x="168964" y="526810"/>
            <a:ext cx="69673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GENERATIONSDAG </a:t>
            </a:r>
          </a:p>
          <a:p>
            <a:r>
              <a:rPr lang="da-DK" sz="4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XXXXXXXXXXX GOLFKLUB</a:t>
            </a:r>
          </a:p>
          <a:p>
            <a:endParaRPr lang="da-DK" sz="4400" b="1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D72B6E0-31D5-7C45-AC1E-AD9069FB0472}"/>
              </a:ext>
            </a:extLst>
          </p:cNvPr>
          <p:cNvSpPr txBox="1"/>
          <p:nvPr/>
        </p:nvSpPr>
        <p:spPr>
          <a:xfrm>
            <a:off x="417443" y="6054455"/>
            <a:ext cx="602311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holder Generationsdag i </a:t>
            </a:r>
            <a:r>
              <a:rPr lang="da-DK" sz="2000" b="1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xxxxx</a:t>
            </a:r>
            <a:r>
              <a:rPr lang="da-DK" sz="20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Golfklub den 1. maj 2018, hvor vi fejrer, at golf kan spilles i alle aldre og skaber værdifulde bånd mellem generationer.</a:t>
            </a:r>
          </a:p>
          <a:p>
            <a:endParaRPr lang="da-DK" sz="1200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da-DK" sz="1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åbner dørene i golfklubben fra kl. 9 til 14 hvor alle uanset alder kan prøve golf og opleve den hyggelige stemningen i golfklubben. Vi har forberedt masser af sjov for hele familien med konkurrencer og præmier til alle. Find dit indre legebarn frem og ta’ din familie under armen. </a:t>
            </a:r>
          </a:p>
          <a:p>
            <a:endParaRPr lang="da-DK" sz="12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da-DK" sz="1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 tilmelder dig arrangementet på </a:t>
            </a:r>
            <a:r>
              <a:rPr lang="da-DK" sz="14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generationsdag@golfklub,dk</a:t>
            </a:r>
            <a:r>
              <a:rPr lang="da-DK" sz="1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og kan læse mere om arrangementet på klubbens hjemmeside.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67BD9FA-288A-B545-88A9-7F6833A0E7B5}"/>
              </a:ext>
            </a:extLst>
          </p:cNvPr>
          <p:cNvSpPr txBox="1"/>
          <p:nvPr/>
        </p:nvSpPr>
        <p:spPr>
          <a:xfrm>
            <a:off x="417443" y="8777777"/>
            <a:ext cx="602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ses til Generationsdag i </a:t>
            </a:r>
            <a:r>
              <a:rPr lang="da-DK" b="1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xxxxxxx</a:t>
            </a:r>
            <a:r>
              <a:rPr lang="da-DK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Golfklub 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E9B198E-ED99-0E46-A319-CDDAF0F7DA65}"/>
              </a:ext>
            </a:extLst>
          </p:cNvPr>
          <p:cNvSpPr txBox="1"/>
          <p:nvPr/>
        </p:nvSpPr>
        <p:spPr>
          <a:xfrm>
            <a:off x="4909930" y="9015804"/>
            <a:ext cx="8348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Indsæt </a:t>
            </a:r>
          </a:p>
          <a:p>
            <a:pPr algn="ctr"/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klublogo </a:t>
            </a:r>
          </a:p>
          <a:p>
            <a:pPr algn="ctr"/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741C1B0-467D-4D40-94FC-F3C83B889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" y="4165577"/>
            <a:ext cx="1420019" cy="142001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8636FCD-0042-5C41-B004-9CED72659050}"/>
              </a:ext>
            </a:extLst>
          </p:cNvPr>
          <p:cNvSpPr txBox="1"/>
          <p:nvPr/>
        </p:nvSpPr>
        <p:spPr>
          <a:xfrm rot="21117473">
            <a:off x="557424" y="4659485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1. maj 2018</a:t>
            </a:r>
          </a:p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kl. 9:00</a:t>
            </a:r>
          </a:p>
        </p:txBody>
      </p:sp>
    </p:spTree>
    <p:extLst>
      <p:ext uri="{BB962C8B-B14F-4D97-AF65-F5344CB8AC3E}">
        <p14:creationId xmlns:p14="http://schemas.microsoft.com/office/powerpoint/2010/main" val="343546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482AB-A4BE-A140-B08C-BBA620C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376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247</Words>
  <Application>Microsoft Macintosh PowerPoint</Application>
  <PresentationFormat>A4-papir (210 x 297 mm)</PresentationFormat>
  <Paragraphs>27</Paragraphs>
  <Slides>4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</vt:i4>
      </vt:variant>
    </vt:vector>
  </HeadingPairs>
  <TitlesOfParts>
    <vt:vector size="9" baseType="lpstr">
      <vt:lpstr>Arial</vt:lpstr>
      <vt:lpstr>Arial Narrow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Casper Larsen</dc:creator>
  <cp:lastModifiedBy>Henriette Krøyer</cp:lastModifiedBy>
  <cp:revision>9</cp:revision>
  <dcterms:created xsi:type="dcterms:W3CDTF">2018-01-25T10:10:19Z</dcterms:created>
  <dcterms:modified xsi:type="dcterms:W3CDTF">2018-02-01T15:44:11Z</dcterms:modified>
</cp:coreProperties>
</file>