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</p:sldIdLst>
  <p:sldSz cx="5327650" cy="7559675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18"/>
    <p:restoredTop sz="94665"/>
  </p:normalViewPr>
  <p:slideViewPr>
    <p:cSldViewPr snapToGrid="0" snapToObjects="1">
      <p:cViewPr varScale="1">
        <p:scale>
          <a:sx n="170" d="100"/>
          <a:sy n="170" d="100"/>
        </p:scale>
        <p:origin x="5368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5DECED8B-4E76-1643-A8DD-8E066B9DE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86" y="8806069"/>
            <a:ext cx="737353" cy="9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1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18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EE37CEA-9CC8-BB42-92FF-5915A93325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86" y="8806069"/>
            <a:ext cx="737353" cy="90031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D707459-EF77-AB4D-A9ED-2FD7C55DC0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86" y="8958469"/>
            <a:ext cx="737353" cy="90031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1E02099-4E19-6640-B848-49D9B7DBB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86" y="9110869"/>
            <a:ext cx="737353" cy="90031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3354B2A-A6FF-A040-933D-68F25818E2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06" y="6759205"/>
            <a:ext cx="493381" cy="60242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B7EE3C3-565F-CF4A-8C6E-A84EB5A150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37" y="151504"/>
            <a:ext cx="1067538" cy="2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1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532729" rtl="0" eaLnBrk="1" latinLnBrk="0" hangingPunct="1">
        <a:lnSpc>
          <a:spcPct val="90000"/>
        </a:lnSpc>
        <a:spcBef>
          <a:spcPct val="0"/>
        </a:spcBef>
        <a:buNone/>
        <a:defRPr sz="2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182" indent="-133182" algn="l" defTabSz="532729" rtl="0" eaLnBrk="1" latinLnBrk="0" hangingPunct="1">
        <a:lnSpc>
          <a:spcPct val="90000"/>
        </a:lnSpc>
        <a:spcBef>
          <a:spcPts val="58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39954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665912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165" kern="1200">
          <a:solidFill>
            <a:schemeClr val="tx1"/>
          </a:solidFill>
          <a:latin typeface="+mn-lt"/>
          <a:ea typeface="+mn-ea"/>
          <a:cs typeface="+mn-cs"/>
        </a:defRPr>
      </a:lvl3pPr>
      <a:lvl4pPr marL="93227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19864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465006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73137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997735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264100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1pPr>
      <a:lvl2pPr marL="266365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2pPr>
      <a:lvl3pPr marL="53272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3pPr>
      <a:lvl4pPr marL="79909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06545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33182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59818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864553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13091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7B55DEC-97BA-334F-BEC6-7705D65E4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263"/>
            <a:ext cx="5332439" cy="250337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C6AAA49-F711-104F-92E3-7D984A5F98B8}"/>
              </a:ext>
            </a:extLst>
          </p:cNvPr>
          <p:cNvSpPr txBox="1"/>
          <p:nvPr/>
        </p:nvSpPr>
        <p:spPr>
          <a:xfrm>
            <a:off x="168964" y="470578"/>
            <a:ext cx="5417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GENERATIONSDAG </a:t>
            </a:r>
          </a:p>
          <a:p>
            <a:r>
              <a:rPr lang="da-DK" sz="32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 XXXXXXXXXXX GOLFKLUB</a:t>
            </a:r>
          </a:p>
          <a:p>
            <a:endParaRPr lang="da-DK" sz="3200" b="1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116B4E4-4D1E-4948-A730-B6F3B13731B9}"/>
              </a:ext>
            </a:extLst>
          </p:cNvPr>
          <p:cNvSpPr txBox="1"/>
          <p:nvPr/>
        </p:nvSpPr>
        <p:spPr>
          <a:xfrm>
            <a:off x="226657" y="4471905"/>
            <a:ext cx="468327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holder Generationsdag i </a:t>
            </a:r>
            <a:r>
              <a:rPr lang="da-DK" sz="1600" b="1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xxxxx</a:t>
            </a:r>
            <a:r>
              <a:rPr lang="da-DK" sz="16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Golfklub den 1. maj 2018, hvor vi fejrer, at golf kan spilles i alle aldre og skaber værdifulde bånd mellem generationer.</a:t>
            </a:r>
          </a:p>
          <a:p>
            <a:endParaRPr lang="da-DK" sz="1100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åbner dørene i golfklubben fra kl. 9 til 14 hvor alle uanset alder kan prøve golf og opleve den hyggelige stemningen i golfklubben. Vi har forberedt masser af sjov for hele familien med konkurrencer og præmier til alle. Find dit indre legebarn frem og ta’ din familie under armen. </a:t>
            </a:r>
          </a:p>
          <a:p>
            <a:endParaRPr lang="da-DK" sz="11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 tilmelder dig arrangementet på </a:t>
            </a:r>
            <a:r>
              <a:rPr lang="da-DK" sz="11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generationsdag@golfklub,dk</a:t>
            </a:r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og kan læse mere om arrangementet på klubbens hjemmeside.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949C2D1-770C-4D4B-A3F2-071671085A3C}"/>
              </a:ext>
            </a:extLst>
          </p:cNvPr>
          <p:cNvSpPr txBox="1"/>
          <p:nvPr/>
        </p:nvSpPr>
        <p:spPr>
          <a:xfrm>
            <a:off x="226656" y="6700274"/>
            <a:ext cx="4683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ses til Generationsdag i </a:t>
            </a:r>
            <a:r>
              <a:rPr lang="da-DK" sz="1400" b="1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xxxxxxx</a:t>
            </a:r>
            <a:r>
              <a:rPr lang="da-DK" sz="1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Golfklub 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4A3F60F-8337-F04A-95E7-068DA010CF93}"/>
              </a:ext>
            </a:extLst>
          </p:cNvPr>
          <p:cNvSpPr txBox="1"/>
          <p:nvPr/>
        </p:nvSpPr>
        <p:spPr>
          <a:xfrm>
            <a:off x="3802649" y="6854162"/>
            <a:ext cx="6491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9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Indsæt </a:t>
            </a:r>
          </a:p>
          <a:p>
            <a:pPr algn="ctr"/>
            <a:r>
              <a:rPr lang="da-DK" sz="9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klublogo </a:t>
            </a:r>
          </a:p>
          <a:p>
            <a:pPr algn="ctr"/>
            <a:r>
              <a:rPr lang="da-DK" sz="9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0E95766-C02C-2846-BB43-4A119AE8A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6" y="2804114"/>
            <a:ext cx="1420019" cy="142001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158BE03-1026-3143-AF42-E46DD7814F86}"/>
              </a:ext>
            </a:extLst>
          </p:cNvPr>
          <p:cNvSpPr txBox="1"/>
          <p:nvPr/>
        </p:nvSpPr>
        <p:spPr>
          <a:xfrm rot="21117473">
            <a:off x="366637" y="3298022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1. maj 2018</a:t>
            </a:r>
          </a:p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Kl. 9:00</a:t>
            </a:r>
          </a:p>
        </p:txBody>
      </p:sp>
    </p:spTree>
    <p:extLst>
      <p:ext uri="{BB962C8B-B14F-4D97-AF65-F5344CB8AC3E}">
        <p14:creationId xmlns:p14="http://schemas.microsoft.com/office/powerpoint/2010/main" val="188124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51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7C6AAA49-F711-104F-92E3-7D984A5F98B8}"/>
              </a:ext>
            </a:extLst>
          </p:cNvPr>
          <p:cNvSpPr txBox="1"/>
          <p:nvPr/>
        </p:nvSpPr>
        <p:spPr>
          <a:xfrm>
            <a:off x="168964" y="284841"/>
            <a:ext cx="5417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GENERATIONSDAG </a:t>
            </a:r>
          </a:p>
          <a:p>
            <a:r>
              <a:rPr lang="da-DK" sz="32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 XXXXXXXXXXX GOLFKLUB</a:t>
            </a:r>
          </a:p>
          <a:p>
            <a:endParaRPr lang="da-DK" sz="3200" b="1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949C2D1-770C-4D4B-A3F2-071671085A3C}"/>
              </a:ext>
            </a:extLst>
          </p:cNvPr>
          <p:cNvSpPr txBox="1"/>
          <p:nvPr/>
        </p:nvSpPr>
        <p:spPr>
          <a:xfrm>
            <a:off x="226656" y="6700274"/>
            <a:ext cx="4683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ses til Generationsdag i </a:t>
            </a:r>
            <a:r>
              <a:rPr lang="da-DK" sz="1400" b="1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xxxxxxx</a:t>
            </a:r>
            <a:r>
              <a:rPr lang="da-DK" sz="1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Golfklub 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4A3F60F-8337-F04A-95E7-068DA010CF93}"/>
              </a:ext>
            </a:extLst>
          </p:cNvPr>
          <p:cNvSpPr txBox="1"/>
          <p:nvPr/>
        </p:nvSpPr>
        <p:spPr>
          <a:xfrm>
            <a:off x="3802649" y="6854162"/>
            <a:ext cx="6491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9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Indsæt </a:t>
            </a:r>
          </a:p>
          <a:p>
            <a:pPr algn="ctr"/>
            <a:r>
              <a:rPr lang="da-DK" sz="9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klublogo </a:t>
            </a:r>
          </a:p>
          <a:p>
            <a:pPr algn="ctr"/>
            <a:r>
              <a:rPr lang="da-DK" sz="9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39D5814-3ACE-064F-9B5C-5088F0FE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454"/>
            <a:ext cx="5327650" cy="316050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689EC55-A5C0-3648-8C73-A9EE7D6AC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6" y="2804114"/>
            <a:ext cx="1420019" cy="1420019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BCCB029C-0888-F044-B9F9-55AC4D1685A3}"/>
              </a:ext>
            </a:extLst>
          </p:cNvPr>
          <p:cNvSpPr txBox="1"/>
          <p:nvPr/>
        </p:nvSpPr>
        <p:spPr>
          <a:xfrm rot="21117473">
            <a:off x="366637" y="3298022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1. maj 2018</a:t>
            </a:r>
          </a:p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Kl. 9:00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116B4E4-4D1E-4948-A730-B6F3B13731B9}"/>
              </a:ext>
            </a:extLst>
          </p:cNvPr>
          <p:cNvSpPr txBox="1"/>
          <p:nvPr/>
        </p:nvSpPr>
        <p:spPr>
          <a:xfrm>
            <a:off x="226657" y="4471905"/>
            <a:ext cx="468327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holder Generationsdag i </a:t>
            </a:r>
            <a:r>
              <a:rPr lang="da-DK" sz="1600" b="1" i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xxxxx</a:t>
            </a:r>
            <a:r>
              <a:rPr lang="da-DK" sz="16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Golfklub den 1. maj 2018, hvor vi fejrer, at golf kan spilles i alle aldre og skaber værdifulde bånd mellem generationer.</a:t>
            </a:r>
          </a:p>
          <a:p>
            <a:endParaRPr lang="da-DK" sz="1100" i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åbner dørene i golfklubben fra kl. 9 til 14 hvor alle uanset alder kan prøve golf og opleve den hyggelige stemningen i golfklubben. Vi har forberedt masser af sjov for hele familien med konkurrencer og præmier til alle. Find dit indre legebarn frem og ta’ din familie under armen. </a:t>
            </a:r>
          </a:p>
          <a:p>
            <a:endParaRPr lang="da-DK" sz="11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Du tilmelder dig arrangementet på </a:t>
            </a:r>
            <a:r>
              <a:rPr lang="da-DK" sz="11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generationsdag@golfklub,dk</a:t>
            </a:r>
            <a:r>
              <a:rPr lang="da-DK" sz="11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og kan læse mere om arrangementet på klubbens hjemmeside.</a:t>
            </a:r>
          </a:p>
        </p:txBody>
      </p:sp>
    </p:spTree>
    <p:extLst>
      <p:ext uri="{BB962C8B-B14F-4D97-AF65-F5344CB8AC3E}">
        <p14:creationId xmlns:p14="http://schemas.microsoft.com/office/powerpoint/2010/main" val="420153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500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246</Words>
  <Application>Microsoft Macintosh PowerPoint</Application>
  <PresentationFormat>Brugerdefineret</PresentationFormat>
  <Paragraphs>26</Paragraphs>
  <Slides>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</vt:i4>
      </vt:variant>
    </vt:vector>
  </HeadingPairs>
  <TitlesOfParts>
    <vt:vector size="7" baseType="lpstr">
      <vt:lpstr>Arial</vt:lpstr>
      <vt:lpstr>Arial Narrow</vt:lpstr>
      <vt:lpstr>Office-tema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Casper Larsen</dc:creator>
  <cp:lastModifiedBy>Henriette Krøyer</cp:lastModifiedBy>
  <cp:revision>9</cp:revision>
  <dcterms:created xsi:type="dcterms:W3CDTF">2018-01-25T11:34:45Z</dcterms:created>
  <dcterms:modified xsi:type="dcterms:W3CDTF">2018-02-01T15:43:11Z</dcterms:modified>
</cp:coreProperties>
</file>