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601200" cy="12801600" type="A3"/>
  <p:notesSz cx="6858000" cy="9144000"/>
  <p:defaultTextStyle>
    <a:defPPr>
      <a:defRPr lang="da-DK"/>
    </a:defPPr>
    <a:lvl1pPr marL="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64008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4656" y="-120"/>
      </p:cViewPr>
      <p:guideLst>
        <p:guide orient="horz" pos="4032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90" y="3976794"/>
            <a:ext cx="8161020" cy="2744047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440180" y="7254240"/>
            <a:ext cx="6720840" cy="3271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513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942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7309248" y="957158"/>
            <a:ext cx="2268616" cy="20387733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503397" y="957158"/>
            <a:ext cx="6645831" cy="20387733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724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71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8429" y="8226214"/>
            <a:ext cx="8161020" cy="2542540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58429" y="5425865"/>
            <a:ext cx="8161020" cy="280034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929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03397" y="5576993"/>
            <a:ext cx="4457224" cy="1576789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120640" y="5576993"/>
            <a:ext cx="4457224" cy="1576789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717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8641080" cy="21336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80060" y="2865544"/>
            <a:ext cx="4242197" cy="119422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80060" y="4059766"/>
            <a:ext cx="4242197" cy="737573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877277" y="2865544"/>
            <a:ext cx="4243864" cy="119422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877277" y="4059766"/>
            <a:ext cx="4243864" cy="737573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283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92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650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60" y="509693"/>
            <a:ext cx="3158729" cy="216916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753802" y="509694"/>
            <a:ext cx="5367338" cy="10925811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80060" y="2678854"/>
            <a:ext cx="3158729" cy="8756651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6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1902" y="8961120"/>
            <a:ext cx="5760720" cy="105791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81902" y="1143847"/>
            <a:ext cx="5760720" cy="768096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81902" y="10019031"/>
            <a:ext cx="5760720" cy="1502409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530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8641080" cy="21336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80060" y="2987041"/>
            <a:ext cx="8641080" cy="8448464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80060" y="11865187"/>
            <a:ext cx="2240280" cy="681567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E69FB-75F7-D746-B6D3-135A03BADB56}" type="datetimeFigureOut">
              <a:rPr lang="da-DK" smtClean="0"/>
              <a:t>16/02/17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80410" y="11865187"/>
            <a:ext cx="3040380" cy="681567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880860" y="11865187"/>
            <a:ext cx="2240280" cy="681567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22B7D-1786-144E-A734-9D5D4EC3F1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617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4008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640080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640080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64008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64008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64008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64008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64008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baggrund_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7" y="-16617"/>
            <a:ext cx="9655161" cy="12887979"/>
          </a:xfrm>
          <a:prstGeom prst="rect">
            <a:avLst/>
          </a:prstGeom>
        </p:spPr>
      </p:pic>
      <p:sp>
        <p:nvSpPr>
          <p:cNvPr id="6" name="Undertitel 2"/>
          <p:cNvSpPr>
            <a:spLocks noGrp="1"/>
          </p:cNvSpPr>
          <p:nvPr>
            <p:ph type="subTitle" idx="1"/>
          </p:nvPr>
        </p:nvSpPr>
        <p:spPr>
          <a:xfrm>
            <a:off x="667017" y="7530541"/>
            <a:ext cx="7863107" cy="4669705"/>
          </a:xfrm>
        </p:spPr>
        <p:txBody>
          <a:bodyPr numCol="2">
            <a:normAutofit/>
          </a:bodyPr>
          <a:lstStyle/>
          <a:p>
            <a:pPr algn="l"/>
            <a:r>
              <a:rPr lang="da-DK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Tekst kan skrives her </a:t>
            </a:r>
          </a:p>
          <a:p>
            <a:pPr algn="l"/>
            <a:endParaRPr lang="da-DK" sz="2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l"/>
            <a:r>
              <a:rPr lang="da-DK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Elementerne Græs, Hjerte og Titlen kan flyttes rundt som du ønsker. Størrelse: A3 </a:t>
            </a:r>
            <a:r>
              <a:rPr lang="da-DK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højformat</a:t>
            </a:r>
            <a:endParaRPr lang="da-DK" sz="24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7" name="Billede 6" descr="h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4" y="596631"/>
            <a:ext cx="5111999" cy="3800150"/>
          </a:xfrm>
          <a:prstGeom prst="rect">
            <a:avLst/>
          </a:prstGeom>
        </p:spPr>
      </p:pic>
      <p:pic>
        <p:nvPicPr>
          <p:cNvPr id="8" name="Billede 7" descr="tek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3" y="1545969"/>
            <a:ext cx="4548106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7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baggrund_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7" y="-16617"/>
            <a:ext cx="9655161" cy="12887979"/>
          </a:xfrm>
          <a:prstGeom prst="rect">
            <a:avLst/>
          </a:prstGeom>
        </p:spPr>
      </p:pic>
      <p:pic>
        <p:nvPicPr>
          <p:cNvPr id="7" name="Billede 6" descr="hu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4" y="596631"/>
            <a:ext cx="5111999" cy="3800150"/>
          </a:xfrm>
          <a:prstGeom prst="rect">
            <a:avLst/>
          </a:prstGeom>
        </p:spPr>
      </p:pic>
      <p:pic>
        <p:nvPicPr>
          <p:cNvPr id="8" name="Billede 7" descr="tek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63" y="1545969"/>
            <a:ext cx="4548106" cy="4716000"/>
          </a:xfrm>
          <a:prstGeom prst="rect">
            <a:avLst/>
          </a:prstGeom>
        </p:spPr>
      </p:pic>
      <p:pic>
        <p:nvPicPr>
          <p:cNvPr id="2" name="Billede 1" descr="Bølge_hvi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9089"/>
          <a:stretch/>
        </p:blipFill>
        <p:spPr>
          <a:xfrm>
            <a:off x="-73271" y="7374909"/>
            <a:ext cx="9728432" cy="6005593"/>
          </a:xfrm>
          <a:prstGeom prst="rect">
            <a:avLst/>
          </a:prstGeom>
        </p:spPr>
      </p:pic>
      <p:sp>
        <p:nvSpPr>
          <p:cNvPr id="6" name="Undertitel 2"/>
          <p:cNvSpPr>
            <a:spLocks noGrp="1"/>
          </p:cNvSpPr>
          <p:nvPr>
            <p:ph type="subTitle" idx="1"/>
          </p:nvPr>
        </p:nvSpPr>
        <p:spPr>
          <a:xfrm>
            <a:off x="654191" y="8056524"/>
            <a:ext cx="8363370" cy="4361813"/>
          </a:xfrm>
        </p:spPr>
        <p:txBody>
          <a:bodyPr numCol="2">
            <a:normAutofit/>
          </a:bodyPr>
          <a:lstStyle/>
          <a:p>
            <a:pPr algn="l"/>
            <a:r>
              <a:rPr lang="da-DK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Tekst kan skrives her </a:t>
            </a:r>
          </a:p>
          <a:p>
            <a:pPr algn="l"/>
            <a:endParaRPr lang="da-DK" sz="24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l"/>
            <a:r>
              <a:rPr lang="da-DK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Elementerne Græs, Hjerte og </a:t>
            </a:r>
            <a:endParaRPr lang="da-DK" sz="2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l"/>
            <a:r>
              <a:rPr lang="da-DK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Titlen </a:t>
            </a:r>
            <a:r>
              <a:rPr lang="da-DK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kan flyttes rundt som du ønsker. </a:t>
            </a:r>
            <a:endParaRPr lang="da-DK" sz="240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l"/>
            <a:endParaRPr lang="da-DK" sz="24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algn="l"/>
            <a:r>
              <a:rPr lang="da-DK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Størrelse</a:t>
            </a:r>
            <a:r>
              <a:rPr lang="da-DK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: A3 </a:t>
            </a:r>
            <a:r>
              <a:rPr lang="da-DK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højformat</a:t>
            </a:r>
            <a:endParaRPr lang="da-DK" sz="24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7629304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</Words>
  <Application>Microsoft Macintosh PowerPoint</Application>
  <PresentationFormat>A3 (297 x 420 mm)</PresentationFormat>
  <Paragraphs>9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</vt:i4>
      </vt:variant>
    </vt:vector>
  </HeadingPairs>
  <TitlesOfParts>
    <vt:vector size="3" baseType="lpstr">
      <vt:lpstr>Kontortema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Majbritt Rasmsgaard Jensen</dc:creator>
  <cp:lastModifiedBy>Majbritt Rasmsgaard Jensen</cp:lastModifiedBy>
  <cp:revision>1</cp:revision>
  <dcterms:created xsi:type="dcterms:W3CDTF">2017-02-16T16:10:03Z</dcterms:created>
  <dcterms:modified xsi:type="dcterms:W3CDTF">2017-02-16T16:17:02Z</dcterms:modified>
</cp:coreProperties>
</file>