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</p:sldIdLst>
  <p:sldSz cx="6858000" cy="9906000" type="A4"/>
  <p:notesSz cx="6858000" cy="9144000"/>
  <p:defaultTextStyle>
    <a:defPPr>
      <a:defRPr lang="da-DK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28" d="100"/>
          <a:sy n="128" d="100"/>
        </p:scale>
        <p:origin x="-4888" y="-120"/>
      </p:cViewPr>
      <p:guideLst>
        <p:guide orient="horz" pos="312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printerSettings" Target="printerSettings/printerSettings1.bin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14350" y="3077282"/>
            <a:ext cx="5829300" cy="2123369"/>
          </a:xfrm>
        </p:spPr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028700" y="5613400"/>
            <a:ext cx="4800600" cy="25315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Klik for at redigere undertiteltypografien i masteren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BB8F3-25F9-7B4A-8994-64310CD96355}" type="datetimeFigureOut">
              <a:rPr lang="da-DK" smtClean="0"/>
              <a:t>16/02/17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98283-97C7-684D-AF4C-68A6DE4DFD4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94049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BB8F3-25F9-7B4A-8994-64310CD96355}" type="datetimeFigureOut">
              <a:rPr lang="da-DK" smtClean="0"/>
              <a:t>16/02/17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98283-97C7-684D-AF4C-68A6DE4DFD4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63896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3729037" y="573264"/>
            <a:ext cx="1157288" cy="12208228"/>
          </a:xfrm>
        </p:spPr>
        <p:txBody>
          <a:bodyPr vert="eaVert"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257175" y="573264"/>
            <a:ext cx="3357563" cy="12208228"/>
          </a:xfrm>
        </p:spPr>
        <p:txBody>
          <a:bodyPr vert="eaVert"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BB8F3-25F9-7B4A-8994-64310CD96355}" type="datetimeFigureOut">
              <a:rPr lang="da-DK" smtClean="0"/>
              <a:t>16/02/17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98283-97C7-684D-AF4C-68A6DE4DFD4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49141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BB8F3-25F9-7B4A-8994-64310CD96355}" type="datetimeFigureOut">
              <a:rPr lang="da-DK" smtClean="0"/>
              <a:t>16/02/17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98283-97C7-684D-AF4C-68A6DE4DFD4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9311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1735" y="6365523"/>
            <a:ext cx="5829300" cy="196744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541735" y="4198586"/>
            <a:ext cx="5829300" cy="21669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BB8F3-25F9-7B4A-8994-64310CD96355}" type="datetimeFigureOut">
              <a:rPr lang="da-DK" smtClean="0"/>
              <a:t>16/02/17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98283-97C7-684D-AF4C-68A6DE4DFD4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90446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257175" y="3338690"/>
            <a:ext cx="2257425" cy="944280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2628900" y="3338690"/>
            <a:ext cx="2257425" cy="944280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BB8F3-25F9-7B4A-8994-64310CD96355}" type="datetimeFigureOut">
              <a:rPr lang="da-DK" smtClean="0"/>
              <a:t>16/02/17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98283-97C7-684D-AF4C-68A6DE4DFD4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49295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</p:spPr>
        <p:txBody>
          <a:bodyPr/>
          <a:lstStyle>
            <a:lvl1pPr>
              <a:defRPr/>
            </a:lvl1pPr>
          </a:lstStyle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342900" y="2217385"/>
            <a:ext cx="3030141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342900" y="3141486"/>
            <a:ext cx="3030141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3483769" y="2217385"/>
            <a:ext cx="3031331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3483769" y="3141486"/>
            <a:ext cx="3031331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BB8F3-25F9-7B4A-8994-64310CD96355}" type="datetimeFigureOut">
              <a:rPr lang="da-DK" smtClean="0"/>
              <a:t>16/02/17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98283-97C7-684D-AF4C-68A6DE4DFD4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6705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BB8F3-25F9-7B4A-8994-64310CD96355}" type="datetimeFigureOut">
              <a:rPr lang="da-DK" smtClean="0"/>
              <a:t>16/02/17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98283-97C7-684D-AF4C-68A6DE4DFD4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90072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BB8F3-25F9-7B4A-8994-64310CD96355}" type="datetimeFigureOut">
              <a:rPr lang="da-DK" smtClean="0"/>
              <a:t>16/02/17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98283-97C7-684D-AF4C-68A6DE4DFD4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31925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2900" y="394405"/>
            <a:ext cx="2256235" cy="167851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2681287" y="394406"/>
            <a:ext cx="3833813" cy="845449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342900" y="2072923"/>
            <a:ext cx="2256235" cy="677598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BB8F3-25F9-7B4A-8994-64310CD96355}" type="datetimeFigureOut">
              <a:rPr lang="da-DK" smtClean="0"/>
              <a:t>16/02/17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98283-97C7-684D-AF4C-68A6DE4DFD4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45080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44216" y="6934200"/>
            <a:ext cx="4114800" cy="81862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344216" y="885119"/>
            <a:ext cx="4114800" cy="594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344216" y="7752822"/>
            <a:ext cx="4114800" cy="116257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BB8F3-25F9-7B4A-8994-64310CD96355}" type="datetimeFigureOut">
              <a:rPr lang="da-DK" smtClean="0"/>
              <a:t>16/02/17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98283-97C7-684D-AF4C-68A6DE4DFD4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57450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342900" y="2311401"/>
            <a:ext cx="6172200" cy="65375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342900" y="9181395"/>
            <a:ext cx="16002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EBB8F3-25F9-7B4A-8994-64310CD96355}" type="datetimeFigureOut">
              <a:rPr lang="da-DK" smtClean="0"/>
              <a:t>16/02/17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2343150" y="9181395"/>
            <a:ext cx="21717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4914900" y="9181395"/>
            <a:ext cx="16002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98283-97C7-684D-AF4C-68A6DE4DFD4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9987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 descr="baggrund_A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02" r="20470" b="1"/>
          <a:stretch/>
        </p:blipFill>
        <p:spPr>
          <a:xfrm>
            <a:off x="-176801" y="-9922"/>
            <a:ext cx="7064564" cy="9935766"/>
          </a:xfrm>
          <a:prstGeom prst="rect">
            <a:avLst/>
          </a:prstGeom>
        </p:spPr>
      </p:pic>
      <p:pic>
        <p:nvPicPr>
          <p:cNvPr id="5" name="Billede 4" descr="hu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372" y="932198"/>
            <a:ext cx="3922628" cy="2915990"/>
          </a:xfrm>
          <a:prstGeom prst="rect">
            <a:avLst/>
          </a:prstGeom>
        </p:spPr>
      </p:pic>
      <p:pic>
        <p:nvPicPr>
          <p:cNvPr id="6" name="Billede 5" descr="teks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98" y="1432145"/>
            <a:ext cx="3383986" cy="3508905"/>
          </a:xfrm>
          <a:prstGeom prst="rect">
            <a:avLst/>
          </a:prstGeom>
        </p:spPr>
      </p:pic>
      <p:sp>
        <p:nvSpPr>
          <p:cNvPr id="8" name="Undertitel 2"/>
          <p:cNvSpPr>
            <a:spLocks noGrp="1"/>
          </p:cNvSpPr>
          <p:nvPr>
            <p:ph type="subTitle" idx="1"/>
          </p:nvPr>
        </p:nvSpPr>
        <p:spPr>
          <a:xfrm>
            <a:off x="481436" y="5794520"/>
            <a:ext cx="6126054" cy="3649788"/>
          </a:xfrm>
        </p:spPr>
        <p:txBody>
          <a:bodyPr numCol="2">
            <a:normAutofit/>
          </a:bodyPr>
          <a:lstStyle/>
          <a:p>
            <a:pPr algn="l"/>
            <a:r>
              <a:rPr lang="da-DK" sz="1600" dirty="0" smtClean="0">
                <a:solidFill>
                  <a:schemeClr val="bg1"/>
                </a:solidFill>
                <a:latin typeface="Trebuchet MS"/>
                <a:cs typeface="Trebuchet MS"/>
              </a:rPr>
              <a:t>Tekst kan skrives her </a:t>
            </a:r>
          </a:p>
          <a:p>
            <a:pPr algn="l"/>
            <a:endParaRPr lang="da-DK" sz="1600" dirty="0">
              <a:solidFill>
                <a:schemeClr val="bg1"/>
              </a:solidFill>
              <a:latin typeface="Trebuchet MS"/>
              <a:cs typeface="Trebuchet MS"/>
            </a:endParaRPr>
          </a:p>
          <a:p>
            <a:pPr algn="l"/>
            <a:r>
              <a:rPr lang="da-DK" sz="1600" dirty="0" smtClean="0">
                <a:solidFill>
                  <a:schemeClr val="bg1"/>
                </a:solidFill>
                <a:latin typeface="Trebuchet MS"/>
                <a:cs typeface="Trebuchet MS"/>
              </a:rPr>
              <a:t>Elementerne Græs, Hjerte og Titlen kan flyttes rundt som du ønsker. </a:t>
            </a:r>
          </a:p>
          <a:p>
            <a:pPr algn="l"/>
            <a:r>
              <a:rPr lang="da-DK" sz="1600" dirty="0" smtClean="0">
                <a:solidFill>
                  <a:schemeClr val="bg1"/>
                </a:solidFill>
                <a:latin typeface="Trebuchet MS"/>
                <a:cs typeface="Trebuchet MS"/>
              </a:rPr>
              <a:t>Størrelse: A4 </a:t>
            </a:r>
            <a:r>
              <a:rPr lang="da-DK" sz="1600" dirty="0" smtClean="0">
                <a:solidFill>
                  <a:schemeClr val="bg1"/>
                </a:solidFill>
                <a:latin typeface="Trebuchet MS"/>
                <a:cs typeface="Trebuchet MS"/>
              </a:rPr>
              <a:t>højformat</a:t>
            </a:r>
            <a:endParaRPr lang="da-DK" sz="1600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074772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 descr="baggrund_A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60" t="16121" r="21831" b="82"/>
          <a:stretch/>
        </p:blipFill>
        <p:spPr>
          <a:xfrm>
            <a:off x="-176801" y="-9922"/>
            <a:ext cx="7064564" cy="9935766"/>
          </a:xfrm>
          <a:prstGeom prst="rect">
            <a:avLst/>
          </a:prstGeom>
        </p:spPr>
      </p:pic>
      <p:pic>
        <p:nvPicPr>
          <p:cNvPr id="5" name="Billede 4" descr="hu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372" y="932198"/>
            <a:ext cx="3922628" cy="2915990"/>
          </a:xfrm>
          <a:prstGeom prst="rect">
            <a:avLst/>
          </a:prstGeom>
        </p:spPr>
      </p:pic>
      <p:pic>
        <p:nvPicPr>
          <p:cNvPr id="6" name="Billede 5" descr="teks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98" y="1432145"/>
            <a:ext cx="3383986" cy="3508905"/>
          </a:xfrm>
          <a:prstGeom prst="rect">
            <a:avLst/>
          </a:prstGeom>
        </p:spPr>
      </p:pic>
      <p:pic>
        <p:nvPicPr>
          <p:cNvPr id="2" name="Billede 1" descr="Bølge_hvi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749" y="5965563"/>
            <a:ext cx="6997768" cy="3959999"/>
          </a:xfrm>
          <a:prstGeom prst="rect">
            <a:avLst/>
          </a:prstGeom>
        </p:spPr>
      </p:pic>
      <p:sp>
        <p:nvSpPr>
          <p:cNvPr id="8" name="Undertitel 2"/>
          <p:cNvSpPr>
            <a:spLocks noGrp="1"/>
          </p:cNvSpPr>
          <p:nvPr>
            <p:ph type="subTitle" idx="1"/>
          </p:nvPr>
        </p:nvSpPr>
        <p:spPr>
          <a:xfrm>
            <a:off x="481436" y="6459302"/>
            <a:ext cx="6126054" cy="2985006"/>
          </a:xfrm>
        </p:spPr>
        <p:txBody>
          <a:bodyPr numCol="2">
            <a:normAutofit/>
          </a:bodyPr>
          <a:lstStyle/>
          <a:p>
            <a:pPr algn="l"/>
            <a:r>
              <a:rPr lang="da-DK" sz="1600" dirty="0" smtClean="0">
                <a:solidFill>
                  <a:schemeClr val="tx1"/>
                </a:solidFill>
                <a:latin typeface="Trebuchet MS"/>
                <a:cs typeface="Trebuchet MS"/>
              </a:rPr>
              <a:t>Tekst kan skrives her </a:t>
            </a:r>
          </a:p>
          <a:p>
            <a:pPr algn="l"/>
            <a:endParaRPr lang="da-DK" sz="1600" dirty="0">
              <a:solidFill>
                <a:schemeClr val="tx1"/>
              </a:solidFill>
              <a:latin typeface="Trebuchet MS"/>
              <a:cs typeface="Trebuchet MS"/>
            </a:endParaRPr>
          </a:p>
          <a:p>
            <a:pPr algn="l"/>
            <a:r>
              <a:rPr lang="da-DK" sz="1600" dirty="0" smtClean="0">
                <a:solidFill>
                  <a:schemeClr val="tx1"/>
                </a:solidFill>
                <a:latin typeface="Trebuchet MS"/>
                <a:cs typeface="Trebuchet MS"/>
              </a:rPr>
              <a:t>Elementerne Græs, Hjerte og Titlen kan flyttes rundt som du ønsker. </a:t>
            </a:r>
          </a:p>
          <a:p>
            <a:pPr algn="l"/>
            <a:r>
              <a:rPr lang="da-DK" sz="1600" dirty="0" smtClean="0">
                <a:solidFill>
                  <a:schemeClr val="tx1"/>
                </a:solidFill>
                <a:latin typeface="Trebuchet MS"/>
                <a:cs typeface="Trebuchet MS"/>
              </a:rPr>
              <a:t>Størrelse: A4 </a:t>
            </a:r>
            <a:r>
              <a:rPr lang="da-DK" sz="1600" dirty="0" smtClean="0">
                <a:solidFill>
                  <a:schemeClr val="tx1"/>
                </a:solidFill>
                <a:latin typeface="Trebuchet MS"/>
                <a:cs typeface="Trebuchet MS"/>
              </a:rPr>
              <a:t>højformat</a:t>
            </a:r>
            <a:endParaRPr lang="da-DK" sz="1600" dirty="0">
              <a:solidFill>
                <a:schemeClr val="tx1"/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607289200"/>
      </p:ext>
    </p:extLst>
  </p:cSld>
  <p:clrMapOvr>
    <a:masterClrMapping/>
  </p:clrMapOvr>
</p:sld>
</file>

<file path=ppt/theme/theme1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42</Words>
  <Application>Microsoft Macintosh PowerPoint</Application>
  <PresentationFormat>A4 (210 x 297 mm)</PresentationFormat>
  <Paragraphs>8</Paragraphs>
  <Slides>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Diastitler</vt:lpstr>
      </vt:variant>
      <vt:variant>
        <vt:i4>2</vt:i4>
      </vt:variant>
    </vt:vector>
  </HeadingPairs>
  <TitlesOfParts>
    <vt:vector size="3" baseType="lpstr">
      <vt:lpstr>Kontortema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Majbritt Rasmsgaard Jensen</dc:creator>
  <cp:lastModifiedBy>Majbritt Rasmsgaard Jensen</cp:lastModifiedBy>
  <cp:revision>3</cp:revision>
  <cp:lastPrinted>2017-02-16T16:36:20Z</cp:lastPrinted>
  <dcterms:created xsi:type="dcterms:W3CDTF">2017-02-16T16:18:27Z</dcterms:created>
  <dcterms:modified xsi:type="dcterms:W3CDTF">2017-02-16T16:39:00Z</dcterms:modified>
</cp:coreProperties>
</file>