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9906000" cy="6858000" type="A4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4528" y="-195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67203-1C64-334E-89EB-8B3402A9B695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2F556-319A-CB4A-9923-83022135B18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439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AC96-153E-F144-A968-9FC9126ACE2F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131B-EDEC-5D44-9178-B7E45876BF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7584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AC96-153E-F144-A968-9FC9126ACE2F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131B-EDEC-5D44-9178-B7E45876BF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781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AC96-153E-F144-A968-9FC9126ACE2F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131B-EDEC-5D44-9178-B7E45876BF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620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AC96-153E-F144-A968-9FC9126ACE2F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131B-EDEC-5D44-9178-B7E45876BF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990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AC96-153E-F144-A968-9FC9126ACE2F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131B-EDEC-5D44-9178-B7E45876BF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7649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AC96-153E-F144-A968-9FC9126ACE2F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131B-EDEC-5D44-9178-B7E45876BF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7606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AC96-153E-F144-A968-9FC9126ACE2F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131B-EDEC-5D44-9178-B7E45876BF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3657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AC96-153E-F144-A968-9FC9126ACE2F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131B-EDEC-5D44-9178-B7E45876BF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0200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AC96-153E-F144-A968-9FC9126ACE2F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131B-EDEC-5D44-9178-B7E45876BF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9287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AC96-153E-F144-A968-9FC9126ACE2F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131B-EDEC-5D44-9178-B7E45876BF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021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AC96-153E-F144-A968-9FC9126ACE2F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131B-EDEC-5D44-9178-B7E45876BF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0217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4AC96-153E-F144-A968-9FC9126ACE2F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F131B-EDEC-5D44-9178-B7E45876BF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705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baggrund_A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2" r="12819" b="-1"/>
          <a:stretch/>
        </p:blipFill>
        <p:spPr>
          <a:xfrm rot="5400000">
            <a:off x="1020634" y="-1140872"/>
            <a:ext cx="7828330" cy="10044000"/>
          </a:xfrm>
          <a:prstGeom prst="rect">
            <a:avLst/>
          </a:prstGeom>
        </p:spPr>
      </p:pic>
      <p:sp>
        <p:nvSpPr>
          <p:cNvPr id="5" name="Undertitel 2"/>
          <p:cNvSpPr>
            <a:spLocks noGrp="1"/>
          </p:cNvSpPr>
          <p:nvPr>
            <p:ph type="subTitle" idx="1"/>
          </p:nvPr>
        </p:nvSpPr>
        <p:spPr>
          <a:xfrm>
            <a:off x="749663" y="4622800"/>
            <a:ext cx="8627236" cy="2590799"/>
          </a:xfrm>
        </p:spPr>
        <p:txBody>
          <a:bodyPr>
            <a:normAutofit/>
          </a:bodyPr>
          <a:lstStyle/>
          <a:p>
            <a:pPr algn="l"/>
            <a:r>
              <a:rPr lang="da-DK" sz="2000" dirty="0" smtClean="0">
                <a:solidFill>
                  <a:schemeClr val="bg1"/>
                </a:solidFill>
                <a:latin typeface="Trebuchet MS"/>
                <a:cs typeface="Trebuchet MS"/>
              </a:rPr>
              <a:t>Tekst kan skrives her </a:t>
            </a:r>
          </a:p>
          <a:p>
            <a:pPr algn="l"/>
            <a:endParaRPr lang="da-DK" sz="20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l"/>
            <a:r>
              <a:rPr lang="da-DK" sz="2000" dirty="0" smtClean="0">
                <a:solidFill>
                  <a:schemeClr val="bg1"/>
                </a:solidFill>
                <a:latin typeface="Trebuchet MS"/>
                <a:cs typeface="Trebuchet MS"/>
              </a:rPr>
              <a:t>Elementerne Græs, Hjerte og Titlen kan flyttes rundt som du ønsker. </a:t>
            </a:r>
          </a:p>
          <a:p>
            <a:pPr algn="l"/>
            <a:r>
              <a:rPr lang="da-DK" sz="2000" dirty="0" smtClean="0">
                <a:solidFill>
                  <a:schemeClr val="bg1"/>
                </a:solidFill>
                <a:latin typeface="Trebuchet MS"/>
                <a:cs typeface="Trebuchet MS"/>
              </a:rPr>
              <a:t>Størrelse: A4 bredformat</a:t>
            </a:r>
            <a:endParaRPr lang="da-DK" sz="20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6" name="Billede 5" descr="hu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05" y="813711"/>
            <a:ext cx="4209425" cy="3129194"/>
          </a:xfrm>
          <a:prstGeom prst="rect">
            <a:avLst/>
          </a:prstGeom>
        </p:spPr>
      </p:pic>
      <p:pic>
        <p:nvPicPr>
          <p:cNvPr id="7" name="Billede 6" descr="tek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32" y="700801"/>
            <a:ext cx="3383986" cy="350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30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baggrund_A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0" r="49866" b="-1"/>
          <a:stretch/>
        </p:blipFill>
        <p:spPr>
          <a:xfrm rot="5400000">
            <a:off x="2730521" y="-2804155"/>
            <a:ext cx="4429762" cy="9972000"/>
          </a:xfrm>
          <a:prstGeom prst="rect">
            <a:avLst/>
          </a:prstGeom>
        </p:spPr>
      </p:pic>
      <p:pic>
        <p:nvPicPr>
          <p:cNvPr id="6" name="Billede 5" descr="hu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05" y="813711"/>
            <a:ext cx="4209425" cy="3129194"/>
          </a:xfrm>
          <a:prstGeom prst="rect">
            <a:avLst/>
          </a:prstGeom>
        </p:spPr>
      </p:pic>
      <p:pic>
        <p:nvPicPr>
          <p:cNvPr id="7" name="Billede 6" descr="tek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32" y="611901"/>
            <a:ext cx="3383986" cy="3508905"/>
          </a:xfrm>
          <a:prstGeom prst="rect">
            <a:avLst/>
          </a:prstGeom>
        </p:spPr>
      </p:pic>
      <p:pic>
        <p:nvPicPr>
          <p:cNvPr id="8" name="Billede 7" descr="Bølge_hvid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10"/>
          <a:stretch/>
        </p:blipFill>
        <p:spPr>
          <a:xfrm>
            <a:off x="-1" y="4330701"/>
            <a:ext cx="9906000" cy="2578099"/>
          </a:xfrm>
          <a:prstGeom prst="rect">
            <a:avLst/>
          </a:prstGeom>
        </p:spPr>
      </p:pic>
      <p:sp>
        <p:nvSpPr>
          <p:cNvPr id="5" name="Undertitel 2"/>
          <p:cNvSpPr>
            <a:spLocks noGrp="1"/>
          </p:cNvSpPr>
          <p:nvPr>
            <p:ph type="subTitle" idx="1"/>
          </p:nvPr>
        </p:nvSpPr>
        <p:spPr>
          <a:xfrm>
            <a:off x="774700" y="4660902"/>
            <a:ext cx="8775768" cy="1981200"/>
          </a:xfrm>
        </p:spPr>
        <p:txBody>
          <a:bodyPr numCol="2">
            <a:normAutofit/>
          </a:bodyPr>
          <a:lstStyle/>
          <a:p>
            <a:pPr algn="l"/>
            <a:r>
              <a:rPr lang="da-DK" sz="1600" dirty="0" smtClean="0">
                <a:solidFill>
                  <a:srgbClr val="000000"/>
                </a:solidFill>
                <a:latin typeface="Trebuchet MS"/>
                <a:cs typeface="Trebuchet MS"/>
              </a:rPr>
              <a:t>Tekst kan skrives her </a:t>
            </a:r>
          </a:p>
          <a:p>
            <a:pPr algn="l"/>
            <a:endParaRPr lang="da-DK" sz="1600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l"/>
            <a:r>
              <a:rPr lang="da-DK" sz="1600" dirty="0" smtClean="0">
                <a:solidFill>
                  <a:srgbClr val="000000"/>
                </a:solidFill>
                <a:latin typeface="Trebuchet MS"/>
                <a:cs typeface="Trebuchet MS"/>
              </a:rPr>
              <a:t>Elementerne Græs, Hjerte og Titlen kan flyttes rundt som du ønsker. </a:t>
            </a:r>
          </a:p>
          <a:p>
            <a:pPr algn="l"/>
            <a:r>
              <a:rPr lang="da-DK" sz="1600" dirty="0" smtClean="0">
                <a:solidFill>
                  <a:srgbClr val="000000"/>
                </a:solidFill>
                <a:latin typeface="Trebuchet MS"/>
                <a:cs typeface="Trebuchet MS"/>
              </a:rPr>
              <a:t>Størrelse: A4 bredformat</a:t>
            </a:r>
            <a:endParaRPr lang="da-DK" sz="1600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96093875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42</Words>
  <Application>Microsoft Macintosh PowerPoint</Application>
  <PresentationFormat>A4 (210 x 297 mm)</PresentationFormat>
  <Paragraphs>8</Paragraphs>
  <Slides>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</vt:i4>
      </vt:variant>
    </vt:vector>
  </HeadingPairs>
  <TitlesOfParts>
    <vt:vector size="3" baseType="lpstr">
      <vt:lpstr>Kontortema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Majbritt Rasmsgaard Jensen</dc:creator>
  <cp:lastModifiedBy>Majbritt Rasmsgaard Jensen</cp:lastModifiedBy>
  <cp:revision>2</cp:revision>
  <cp:lastPrinted>2017-02-16T16:05:48Z</cp:lastPrinted>
  <dcterms:created xsi:type="dcterms:W3CDTF">2017-02-16T15:44:39Z</dcterms:created>
  <dcterms:modified xsi:type="dcterms:W3CDTF">2017-02-16T16:07:22Z</dcterms:modified>
</cp:coreProperties>
</file>