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6929438" cy="97266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4616"/>
  </p:normalViewPr>
  <p:slideViewPr>
    <p:cSldViewPr snapToGrid="0" snapToObjects="1">
      <p:cViewPr varScale="1">
        <p:scale>
          <a:sx n="145" d="100"/>
          <a:sy n="145" d="100"/>
        </p:scale>
        <p:origin x="2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9621A0E-3794-8F48-80DC-AE0BEF8B3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5"/>
            <a:ext cx="6929438" cy="97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1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9BBDE2E-AA81-8041-A73A-0B9A9F125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0"/>
            <a:ext cx="6929438" cy="97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8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98F294F-8CBA-4341-989B-41BD037A8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0"/>
            <a:ext cx="6929438" cy="97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7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1ECD418-F3C0-B34F-AE99-7A3A90456E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0"/>
            <a:ext cx="6929438" cy="97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3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F76ABAD-26D1-0744-928D-4E9893CEA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0"/>
            <a:ext cx="6929438" cy="97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6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A90FD7D0-D457-0341-AC43-F45619F7E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0"/>
            <a:ext cx="6929438" cy="97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2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BCA7F47-7038-ED40-8E56-2C72A2CA4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0"/>
            <a:ext cx="6929438" cy="97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C53DC59-AFFB-6C4D-A991-237B064F9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0"/>
            <a:ext cx="6929438" cy="97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9971401-8F6A-9B45-922D-C07C015361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5"/>
            <a:ext cx="6929438" cy="97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5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6399" y="517854"/>
            <a:ext cx="5976640" cy="18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399" y="2589260"/>
            <a:ext cx="5976640" cy="6171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399" y="9015131"/>
            <a:ext cx="1559124" cy="517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338EC-F992-384D-AA95-5071CB7A6A9C}" type="datetimeFigureOut">
              <a:rPr lang="da-DK" smtClean="0"/>
              <a:t>09/07/2020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377" y="9015131"/>
            <a:ext cx="2338685" cy="517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93915" y="9015131"/>
            <a:ext cx="1559124" cy="517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8DB70-33EF-B24D-936B-0B0E100EB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659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96" r:id="rId4"/>
    <p:sldLayoutId id="2147483692" r:id="rId5"/>
    <p:sldLayoutId id="2147483693" r:id="rId6"/>
    <p:sldLayoutId id="2147483694" r:id="rId7"/>
    <p:sldLayoutId id="2147483695" r:id="rId8"/>
    <p:sldLayoutId id="2147483691" r:id="rId9"/>
  </p:sldLayoutIdLst>
  <p:txStyles>
    <p:titleStyle>
      <a:lvl1pPr algn="l" defTabSz="692932" rtl="0" eaLnBrk="1" latinLnBrk="0" hangingPunct="1">
        <a:lnSpc>
          <a:spcPct val="90000"/>
        </a:lnSpc>
        <a:spcBef>
          <a:spcPct val="0"/>
        </a:spcBef>
        <a:buNone/>
        <a:defRPr sz="3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233" indent="-173233" algn="l" defTabSz="692932" rtl="0" eaLnBrk="1" latinLnBrk="0" hangingPunct="1">
        <a:lnSpc>
          <a:spcPct val="90000"/>
        </a:lnSpc>
        <a:spcBef>
          <a:spcPts val="758"/>
        </a:spcBef>
        <a:buFont typeface="Arial" panose="020B0604020202020204" pitchFamily="34" charset="0"/>
        <a:buChar char="•"/>
        <a:defRPr sz="2122" kern="1200">
          <a:solidFill>
            <a:schemeClr val="tx1"/>
          </a:solidFill>
          <a:latin typeface="+mn-lt"/>
          <a:ea typeface="+mn-ea"/>
          <a:cs typeface="+mn-cs"/>
        </a:defRPr>
      </a:lvl1pPr>
      <a:lvl2pPr marL="519699" indent="-173233" algn="l" defTabSz="692932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866165" indent="-173233" algn="l" defTabSz="692932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516" kern="1200">
          <a:solidFill>
            <a:schemeClr val="tx1"/>
          </a:solidFill>
          <a:latin typeface="+mn-lt"/>
          <a:ea typeface="+mn-ea"/>
          <a:cs typeface="+mn-cs"/>
        </a:defRPr>
      </a:lvl3pPr>
      <a:lvl4pPr marL="1212632" indent="-173233" algn="l" defTabSz="692932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4pPr>
      <a:lvl5pPr marL="1559098" indent="-173233" algn="l" defTabSz="692932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5pPr>
      <a:lvl6pPr marL="1905564" indent="-173233" algn="l" defTabSz="692932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6pPr>
      <a:lvl7pPr marL="2252030" indent="-173233" algn="l" defTabSz="692932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7pPr>
      <a:lvl8pPr marL="2598496" indent="-173233" algn="l" defTabSz="692932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8pPr>
      <a:lvl9pPr marL="2944962" indent="-173233" algn="l" defTabSz="692932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1pPr>
      <a:lvl2pPr marL="346466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2pPr>
      <a:lvl3pPr marL="692932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3pPr>
      <a:lvl4pPr marL="1039398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4pPr>
      <a:lvl5pPr marL="1385865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5pPr>
      <a:lvl6pPr marL="1732331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6pPr>
      <a:lvl7pPr marL="2078797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7pPr>
      <a:lvl8pPr marL="2425263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8pPr>
      <a:lvl9pPr marL="2771729" algn="l" defTabSz="692932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</a:t>
            </a: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FD766D2-4A02-8943-BB25-E04085B39016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388197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</a:t>
            </a: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A6632E5-5D26-0548-8E8A-0C673D8FE475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423880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</a:t>
            </a: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C0BBF8A-E5D8-4D4C-915C-C7ADBF563A6E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144995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</a:t>
            </a: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0551A82-0328-8344-9727-F82F827F3171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145800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</a:t>
            </a: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29036CB-2CCA-3B44-AA8C-04484E21F7C1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418099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</a:t>
            </a: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B3B14A8-6381-1543-8B1E-7408984ABA90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346081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</a:t>
            </a: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8EB974D-B9FE-934D-B579-50B860B2FEFA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347787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</a:t>
            </a: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80AFE18-A83B-504C-9399-136F2517D06A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368494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E3F0552-E09F-4E44-8F4F-F544F9742BE6}"/>
              </a:ext>
            </a:extLst>
          </p:cNvPr>
          <p:cNvSpPr txBox="1"/>
          <p:nvPr/>
        </p:nvSpPr>
        <p:spPr>
          <a:xfrm>
            <a:off x="4442691" y="1699492"/>
            <a:ext cx="203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da-DK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</a:t>
            </a:r>
            <a:endParaRPr lang="da-DK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000"/>
              </a:lnSpc>
            </a:pPr>
            <a:r>
              <a:rPr lang="da-D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80AFE18-A83B-504C-9399-136F2517D06A}"/>
              </a:ext>
            </a:extLst>
          </p:cNvPr>
          <p:cNvSpPr txBox="1"/>
          <p:nvPr/>
        </p:nvSpPr>
        <p:spPr>
          <a:xfrm>
            <a:off x="692727" y="5357091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Det foregår til Spil med Dag i XX Golfklub , som jeg allerede er medlem af, så jeg kender stedet og omgivelserne.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Du kan låne udstyr i klubben og skal bare klæde dig efter vejret.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Efter golfen spiser vi sammen i klubhuset.</a:t>
            </a:r>
          </a:p>
          <a:p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Vil du med? Det kunne være rigtig hyggeligt.</a:t>
            </a:r>
          </a:p>
        </p:txBody>
      </p:sp>
    </p:spTree>
    <p:extLst>
      <p:ext uri="{BB962C8B-B14F-4D97-AF65-F5344CB8AC3E}">
        <p14:creationId xmlns:p14="http://schemas.microsoft.com/office/powerpoint/2010/main" val="1392745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567</Words>
  <Application>Microsoft Macintosh PowerPoint</Application>
  <PresentationFormat>Brugerdefineret</PresentationFormat>
  <Paragraphs>45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 Office-bruger</dc:creator>
  <cp:lastModifiedBy>Microsoft Office-bruger</cp:lastModifiedBy>
  <cp:revision>6</cp:revision>
  <dcterms:created xsi:type="dcterms:W3CDTF">2019-06-19T12:10:51Z</dcterms:created>
  <dcterms:modified xsi:type="dcterms:W3CDTF">2020-07-09T08:59:23Z</dcterms:modified>
</cp:coreProperties>
</file>