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74" r:id="rId2"/>
    <p:sldId id="1106" r:id="rId3"/>
    <p:sldId id="1107" r:id="rId4"/>
    <p:sldId id="276" r:id="rId5"/>
    <p:sldId id="285" r:id="rId6"/>
    <p:sldId id="320" r:id="rId7"/>
    <p:sldId id="1112" r:id="rId8"/>
    <p:sldId id="1114" r:id="rId9"/>
    <p:sldId id="1121" r:id="rId10"/>
    <p:sldId id="1113" r:id="rId11"/>
    <p:sldId id="1118" r:id="rId12"/>
    <p:sldId id="317" r:id="rId13"/>
    <p:sldId id="1119" r:id="rId14"/>
    <p:sldId id="1120" r:id="rId15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D9D9D9"/>
    <a:srgbClr val="004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32" autoAdjust="0"/>
  </p:normalViewPr>
  <p:slideViewPr>
    <p:cSldViewPr snapToGrid="0" showGuides="1">
      <p:cViewPr>
        <p:scale>
          <a:sx n="200" d="100"/>
          <a:sy n="200" d="100"/>
        </p:scale>
        <p:origin x="-5088" y="-26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53C81F7-FC2A-40DC-AD8A-9C1898FE50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A6456A-9EE6-4EEA-AAEA-61168AD12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04E7A-0773-4BC5-9981-6588E52AF7A9}" type="datetimeFigureOut">
              <a:rPr lang="fr-FR" smtClean="0">
                <a:latin typeface="Arial" panose="020B0604020202020204" pitchFamily="34" charset="0"/>
              </a:rPr>
              <a:t>03/09/2020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2E882E-ACF5-4456-982C-6D6A390EC2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E31184-92DC-4AC1-8FED-C9C28B68AA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D725E-1EEB-4B0C-A15C-1A6601118772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73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1259B78-75A0-44D9-981C-3F186D28EAF0}" type="datetimeFigureOut">
              <a:rPr lang="fr-FR" smtClean="0"/>
              <a:pPr/>
              <a:t>03/09/2020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AD2AC01-4B5C-4F69-9394-780E3E6354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9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25" rtl="0" eaLnBrk="1" latinLnBrk="0" hangingPunct="1">
      <a:defRPr sz="113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1962" algn="l" defTabSz="863925" rtl="0" eaLnBrk="1" latinLnBrk="0" hangingPunct="1">
      <a:defRPr sz="113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3925" algn="l" defTabSz="863925" rtl="0" eaLnBrk="1" latinLnBrk="0" hangingPunct="1">
      <a:defRPr sz="113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95887" algn="l" defTabSz="863925" rtl="0" eaLnBrk="1" latinLnBrk="0" hangingPunct="1">
      <a:defRPr sz="113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27849" algn="l" defTabSz="863925" rtl="0" eaLnBrk="1" latinLnBrk="0" hangingPunct="1">
      <a:defRPr sz="113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5981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77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73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697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3815FC1A-98BB-4B0C-A5E8-100F747DAB2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350" y="-76606"/>
            <a:ext cx="1440000" cy="1409024"/>
          </a:xfrm>
          <a:custGeom>
            <a:avLst/>
            <a:gdLst>
              <a:gd name="connsiteX0" fmla="*/ 361349 w 361349"/>
              <a:gd name="connsiteY0" fmla="*/ 0 h 353576"/>
              <a:gd name="connsiteX1" fmla="*/ 361349 w 361349"/>
              <a:gd name="connsiteY1" fmla="*/ 236274 h 353576"/>
              <a:gd name="connsiteX2" fmla="*/ 0 w 361349"/>
              <a:gd name="connsiteY2" fmla="*/ 353576 h 353576"/>
              <a:gd name="connsiteX3" fmla="*/ 0 w 361349"/>
              <a:gd name="connsiteY3" fmla="*/ 160867 h 353576"/>
              <a:gd name="connsiteX4" fmla="*/ 39962 w 361349"/>
              <a:gd name="connsiteY4" fmla="*/ 104255 h 353576"/>
              <a:gd name="connsiteX5" fmla="*/ 361349 w 361349"/>
              <a:gd name="connsiteY5" fmla="*/ 0 h 35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349" h="353576">
                <a:moveTo>
                  <a:pt x="361349" y="0"/>
                </a:moveTo>
                <a:lnTo>
                  <a:pt x="361349" y="236274"/>
                </a:lnTo>
                <a:lnTo>
                  <a:pt x="0" y="353576"/>
                </a:lnTo>
                <a:lnTo>
                  <a:pt x="0" y="160867"/>
                </a:lnTo>
                <a:cubicBezTo>
                  <a:pt x="0" y="140784"/>
                  <a:pt x="11773" y="113466"/>
                  <a:pt x="39962" y="104255"/>
                </a:cubicBezTo>
                <a:lnTo>
                  <a:pt x="3613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2823010"/>
            <a:ext cx="8309967" cy="541687"/>
          </a:xfrm>
        </p:spPr>
        <p:txBody>
          <a:bodyPr wrap="none" lIns="0" rIns="0" anchor="b"/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3466826"/>
            <a:ext cx="5041106" cy="276999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/>
            </a:lvl1pPr>
          </a:lstStyle>
          <a:p>
            <a:pPr marL="363538" lvl="0" indent="-363538" defTabSz="914400">
              <a:spcBef>
                <a:spcPts val="1000"/>
              </a:spcBef>
            </a:pPr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558" name="Image 557">
            <a:extLst>
              <a:ext uri="{FF2B5EF4-FFF2-40B4-BE49-F238E27FC236}">
                <a16:creationId xmlns:a16="http://schemas.microsoft.com/office/drawing/2014/main" id="{9376DB4C-AA14-4233-BC29-730E9C5D8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21" y="125351"/>
            <a:ext cx="1760677" cy="2259684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48AA9E62-44F2-4031-A046-C5382411C5A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60571" y="1328592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C110122-316C-4735-992D-93873B04F91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480210" y="402402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FC6199E1-E21D-4642-B22B-77E11E829C5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20334" y="4619208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7CA881D-18D4-42DD-92A5-60CA21AA5B8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198690" y="881432"/>
            <a:ext cx="1440004" cy="939892"/>
          </a:xfrm>
          <a:custGeom>
            <a:avLst/>
            <a:gdLst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20000 w 1440004"/>
              <a:gd name="connsiteY9" fmla="*/ 234042 h 939892"/>
              <a:gd name="connsiteX10" fmla="*/ 720000 w 1440004"/>
              <a:gd name="connsiteY10" fmla="*/ 320456 h 939892"/>
              <a:gd name="connsiteX11" fmla="*/ 799920 w 1440004"/>
              <a:gd name="connsiteY11" fmla="*/ 207238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20000 w 1440004"/>
              <a:gd name="connsiteY9" fmla="*/ 234042 h 939892"/>
              <a:gd name="connsiteX10" fmla="*/ 799920 w 1440004"/>
              <a:gd name="connsiteY10" fmla="*/ 207238 h 939892"/>
              <a:gd name="connsiteX11" fmla="*/ 1440000 w 1440004"/>
              <a:gd name="connsiteY11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99920 w 1440004"/>
              <a:gd name="connsiteY9" fmla="*/ 207238 h 939892"/>
              <a:gd name="connsiteX10" fmla="*/ 1440000 w 1440004"/>
              <a:gd name="connsiteY10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1440000 w 1440004"/>
              <a:gd name="connsiteY9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561816 w 1440004"/>
              <a:gd name="connsiteY4" fmla="*/ 757571 h 939892"/>
              <a:gd name="connsiteX5" fmla="*/ 0 w 1440004"/>
              <a:gd name="connsiteY5" fmla="*/ 939892 h 939892"/>
              <a:gd name="connsiteX6" fmla="*/ 0 w 1440004"/>
              <a:gd name="connsiteY6" fmla="*/ 554498 h 939892"/>
              <a:gd name="connsiteX7" fmla="*/ 79920 w 1440004"/>
              <a:gd name="connsiteY7" fmla="*/ 441280 h 939892"/>
              <a:gd name="connsiteX8" fmla="*/ 1440000 w 1440004"/>
              <a:gd name="connsiteY8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561816 w 1440004"/>
              <a:gd name="connsiteY3" fmla="*/ 757571 h 939892"/>
              <a:gd name="connsiteX4" fmla="*/ 0 w 1440004"/>
              <a:gd name="connsiteY4" fmla="*/ 939892 h 939892"/>
              <a:gd name="connsiteX5" fmla="*/ 0 w 1440004"/>
              <a:gd name="connsiteY5" fmla="*/ 554498 h 939892"/>
              <a:gd name="connsiteX6" fmla="*/ 79920 w 1440004"/>
              <a:gd name="connsiteY6" fmla="*/ 441280 h 939892"/>
              <a:gd name="connsiteX7" fmla="*/ 1440000 w 1440004"/>
              <a:gd name="connsiteY7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0 w 1440004"/>
              <a:gd name="connsiteY3" fmla="*/ 939892 h 939892"/>
              <a:gd name="connsiteX4" fmla="*/ 0 w 1440004"/>
              <a:gd name="connsiteY4" fmla="*/ 554498 h 939892"/>
              <a:gd name="connsiteX5" fmla="*/ 79920 w 1440004"/>
              <a:gd name="connsiteY5" fmla="*/ 441280 h 939892"/>
              <a:gd name="connsiteX6" fmla="*/ 1440000 w 1440004"/>
              <a:gd name="connsiteY6" fmla="*/ 0 h 9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4" h="939892">
                <a:moveTo>
                  <a:pt x="1440000" y="0"/>
                </a:moveTo>
                <a:lnTo>
                  <a:pt x="1440000" y="298786"/>
                </a:lnTo>
                <a:cubicBezTo>
                  <a:pt x="1440720" y="420969"/>
                  <a:pt x="1354464" y="499530"/>
                  <a:pt x="1281816" y="523529"/>
                </a:cubicBezTo>
                <a:lnTo>
                  <a:pt x="0" y="939892"/>
                </a:lnTo>
                <a:lnTo>
                  <a:pt x="0" y="554498"/>
                </a:lnTo>
                <a:cubicBezTo>
                  <a:pt x="0" y="514335"/>
                  <a:pt x="23544" y="459702"/>
                  <a:pt x="79920" y="441280"/>
                </a:cubicBezTo>
                <a:lnTo>
                  <a:pt x="14400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v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365F9F6-B2CF-4689-AA0A-5C918DA6D636}"/>
              </a:ext>
            </a:extLst>
          </p:cNvPr>
          <p:cNvGrpSpPr/>
          <p:nvPr userDrawn="1"/>
        </p:nvGrpSpPr>
        <p:grpSpPr>
          <a:xfrm>
            <a:off x="4352378" y="1968259"/>
            <a:ext cx="7189770" cy="4515091"/>
            <a:chOff x="4352378" y="1968259"/>
            <a:chExt cx="7189770" cy="451509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0620F70-5639-4010-A820-B54679A4E2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" t="415" r="-522" b="36265"/>
            <a:stretch/>
          </p:blipFill>
          <p:spPr>
            <a:xfrm>
              <a:off x="6501042" y="1968259"/>
              <a:ext cx="5041106" cy="4511563"/>
            </a:xfrm>
            <a:prstGeom prst="rect">
              <a:avLst/>
            </a:prstGeom>
          </p:spPr>
        </p:pic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DEA36BFD-316F-4AAC-935D-FE7AF01BB7A8}"/>
                </a:ext>
              </a:extLst>
            </p:cNvPr>
            <p:cNvSpPr/>
            <p:nvPr userDrawn="1"/>
          </p:nvSpPr>
          <p:spPr>
            <a:xfrm>
              <a:off x="4352378" y="5775759"/>
              <a:ext cx="2160696" cy="707591"/>
            </a:xfrm>
            <a:prstGeom prst="triangle">
              <a:avLst>
                <a:gd name="adj" fmla="val 994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167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3AB80DE-A069-4202-9958-2C61E8710A29}"/>
              </a:ext>
            </a:extLst>
          </p:cNvPr>
          <p:cNvGrpSpPr/>
          <p:nvPr userDrawn="1"/>
        </p:nvGrpSpPr>
        <p:grpSpPr>
          <a:xfrm>
            <a:off x="0" y="0"/>
            <a:ext cx="11519314" cy="6480175"/>
            <a:chOff x="0" y="0"/>
            <a:chExt cx="11519314" cy="6480175"/>
          </a:xfrm>
          <a:solidFill>
            <a:srgbClr val="00B0F0">
              <a:alpha val="20000"/>
            </a:srgbClr>
          </a:solidFill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BF03453-890B-4794-9A92-44059FBA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A9E18C59-5041-4EBD-B539-BDD998D9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3457DDC5-5C4C-4C33-8FC0-65AC65D0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9E943CD6-ACBD-47C3-ACA4-9A13A17E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CEA15864-800E-46BA-847F-5F816FD5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8C1780E-ED85-4B80-9A12-60D41A544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D90867B3-B9A2-4FC2-90AA-E43825B82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4BF51306-8C1A-4FAB-AA25-78E38E0B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D5089AF8-C1A8-4DF4-B1A9-AC451820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01AAF77B-FA14-4033-8E98-C6BA0AEB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A03DCC05-3E1D-4B75-A649-1675EA350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A48F89BF-411B-4957-AB92-38C06761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7D7C29B1-4408-43D3-89D5-14F69E44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1FFDCAE-080B-448A-B074-7F16809C9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33700436-22B4-463D-87CF-87FF9E3B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176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7EAC796C-70EA-4C9E-9B3C-DA6A372B6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4ECCFAA1-760D-401E-81A9-E6920D690B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EA5C54C3-A434-4C50-942B-5F7E7A9B1B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3D61DDC-038D-4D4B-8A89-B9D0035488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A917E30-9655-4D48-87E9-3FBE59945A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CF983B3-A519-404A-81D6-A50F2647BE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AC3F2C9-6B49-4BE4-B40B-BD36E81E0E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B63F7FD-8FBF-47B0-8F29-CA8D1DB8C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DA1E579-4A04-42B6-8043-0326904D8D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8076ED9-3310-47D8-BA49-3F7A9C44ED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39F80B-5026-4C14-82BE-CDF9F1EC16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D7BE1C7-CC5C-4646-B8D4-231345638E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843D390-191E-49D8-BB18-E22340CD0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9781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7D4200A-5A86-44BC-AFD7-188DBA0F6A6D}"/>
                </a:ext>
              </a:extLst>
            </p:cNvPr>
            <p:cNvSpPr/>
            <p:nvPr/>
          </p:nvSpPr>
          <p:spPr>
            <a:xfrm>
              <a:off x="10079419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6B6F277-C0CC-4043-B79F-3DFC3A59DBE2}"/>
                </a:ext>
              </a:extLst>
            </p:cNvPr>
            <p:cNvSpPr/>
            <p:nvPr/>
          </p:nvSpPr>
          <p:spPr>
            <a:xfrm>
              <a:off x="10079419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AC35E927-9E6C-4963-BFE8-4C4C5309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6C97699-8AE0-43DA-9F35-7437DDFE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8BEDFD06-E4C6-480E-9A69-98F36378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F9CCA5D-A924-4BC2-8D72-B15F7E7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A159600-F023-44DF-9555-09B344B6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61F2AB5-BF1D-4661-8728-CB41F45BE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722A9E39-621B-40F1-B8F0-5D065CC7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E23B273-FCAC-41EC-8302-646FD3A9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855987A-922E-4B16-9EDF-61CD554B0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91AC97C7-D296-442B-A367-031265AE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EA89EB38-BC34-4EA0-8BFC-4B367F7E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1CA1C0AA-C7BD-4665-B630-EEECB7CB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C67017C5-C9A1-4E2C-B42E-11EA8B46A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A8852C28-0076-4502-999E-4AA53D18D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B1A5C64-BE8F-4D7C-A79B-011745B2E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254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2D78F119-0609-4660-8090-9767E0570D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258FE009-4117-4AEB-936F-B27A7F72B0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2D8993B9-9F1A-4B36-8C21-3D65E6815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0FD2A019-FE25-4C9F-A59C-48C492245E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CA761454-4C50-47E4-850F-2FDAFC4304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1874B8C-78B3-41F0-A23C-5CBE72C5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4AF85A4C-0325-499C-8BD8-B4D7AF7F0A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B8F73A80-95E0-414D-88A7-5E2950E172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44F95BF8-3006-465C-9A3A-E4CC11E682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CCAD6732-326B-462C-9FD9-209E2F7F41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1C72EE7-8E4E-41BC-914E-6519F7CA1B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2BE91B71-759D-4EE4-894A-26D3B0F4F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7F55924D-4F0C-48F0-AB32-CF1C7B07F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9864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F18B8CC-2C96-45EF-9D6D-7EA3A679F8EE}"/>
                </a:ext>
              </a:extLst>
            </p:cNvPr>
            <p:cNvSpPr/>
            <p:nvPr/>
          </p:nvSpPr>
          <p:spPr>
            <a:xfrm>
              <a:off x="8639502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C7C06845-EF7E-4D6A-88D4-E5F9F8E9926B}"/>
                </a:ext>
              </a:extLst>
            </p:cNvPr>
            <p:cNvSpPr/>
            <p:nvPr/>
          </p:nvSpPr>
          <p:spPr>
            <a:xfrm>
              <a:off x="8639502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60BE0748-0226-4FAF-91B7-E985C391E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C9499A9B-1B7B-41CE-94AC-D1F462CA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7FA9C34C-382F-4671-9A33-DFAF853E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BC257354-4805-4E07-B56F-92E97F06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FC2DE497-83D9-4502-B3D3-F2BB83D9D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9F88D63D-9995-4A19-9F8E-FA504FF9C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AC03E7C1-D60A-4447-A518-DD34A2F2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72AB3BDB-2BCD-4749-8792-993DF511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144254DE-3F0B-44A2-9D4D-EF47B916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EE3D1557-7904-41D9-A80C-432073C8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A0F49187-0F90-4851-97C9-EFB2C58A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9126D3EE-3205-4356-9CB4-1215EBB9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9158A996-E77D-411E-B862-0A656A37F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CEB00E8F-E91F-48A0-B74A-BCEC3E32A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2D800270-92D6-4CF8-99A0-EEDDF21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37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3971EEC5-C8A1-47AA-B322-545D189DEC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2380973C-1643-4FD3-B154-74FCF6E1D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555F7AB4-964A-4203-A60B-391F8C9AA9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52E9B92A-2E25-4E96-B614-BAB4CF8629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89D22516-785D-424B-9911-2835E3BB1E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EC6E6C7-3D55-4312-9651-A46BA48724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94429956-6822-4689-9D16-B407CDEDC2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FDFCF41-1B59-4EFA-80E1-5F81F20800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8C5BEFF6-F4FC-4BD1-862A-2025E143B0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034DE974-9808-4ED3-A266-6F87EA79A0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35D69C51-8898-459D-B99B-0D09B0CD8A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8BEB8ED3-2DEE-487F-9DF8-7EBF505EE3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A14CD629-4860-4DF6-9829-7B2E6795F9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9947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F097EA4F-77D9-48B6-9220-217957B1CD91}"/>
                </a:ext>
              </a:extLst>
            </p:cNvPr>
            <p:cNvSpPr/>
            <p:nvPr/>
          </p:nvSpPr>
          <p:spPr>
            <a:xfrm>
              <a:off x="7199585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5289E13-4614-446F-B40D-BE48F9FCB114}"/>
                </a:ext>
              </a:extLst>
            </p:cNvPr>
            <p:cNvSpPr/>
            <p:nvPr/>
          </p:nvSpPr>
          <p:spPr>
            <a:xfrm>
              <a:off x="7199585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A3F54989-A46C-4825-8A43-30B56FCA9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7DA43E9A-8B29-464F-9A70-4BC3AE98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98F6C7AE-F988-46BD-A14E-D42491B9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D6B1DC8C-D9B6-48A6-BA9C-093ED6F7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A03F52E0-20B4-4183-A6E3-F5F6BA152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35F1910A-D9F8-4CF8-9651-56A339721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B8BAD04B-DDE1-44ED-9A8A-CC8808743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4273D4E5-D8A0-457B-976D-526004B4B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C192FB3A-9B42-4E65-8009-E090BFDA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EF18E422-9457-4D03-BF57-89293711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AA52A5B5-307A-4D2D-9FE5-9EEC4D85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29ECD9A6-5BD0-4CCC-A882-47909CCF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C164D8D9-73C3-4BF0-A8CF-9BB10E5F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C5B08FC4-4C85-4CEC-9E8B-EB67B921B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84C13437-5742-4468-BED5-5B6F284C0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0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8BBCF109-EA03-42D6-9CE3-F652D3DDCC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DAF730A7-655A-48D2-AD61-5B8A86749D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3AA89B35-E247-4655-ADC3-61DBA57585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A9594DD6-C740-4A10-97E1-F20E172561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5629AD1E-5F69-42AE-8229-7EB6F6826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34D481B6-7B67-42DC-852C-F7C7C03C39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9C9EEE82-78C7-4C99-8D09-BABA460C74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34229440-B6E3-433A-9006-C5FE786282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6778EBA8-8181-45A1-9348-84F1C2411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78D77913-7C19-4270-8A59-5901C46DB3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FFC3CDAE-B4EE-40F6-964D-20109FF59C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7D7E356E-0C36-4A7C-A0A5-3235891B73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5C71F79E-207D-4350-99C3-6963337D1C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0030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7A41404-52CE-4F19-9202-E762FB5E652F}"/>
                </a:ext>
              </a:extLst>
            </p:cNvPr>
            <p:cNvSpPr/>
            <p:nvPr/>
          </p:nvSpPr>
          <p:spPr>
            <a:xfrm>
              <a:off x="5759668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C779BDCF-E7AD-4AFF-8D43-7F65CA316ED6}"/>
                </a:ext>
              </a:extLst>
            </p:cNvPr>
            <p:cNvSpPr/>
            <p:nvPr/>
          </p:nvSpPr>
          <p:spPr>
            <a:xfrm>
              <a:off x="5759668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9F808952-11DC-44C3-A502-5685739AA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7C5A3848-B6B6-40A4-825D-00BB6FCD2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D74E14CC-9D82-45C1-8E59-F4AE7370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DC087069-92E8-4BCD-ABED-DC8ADDF8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7C0E40C4-5E52-4837-BC39-C5019118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1D3728E4-AA13-40DB-AC0F-B6CC1457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62B90FFB-622F-4DFE-BDB0-078578FB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04D974FB-D935-43BB-A044-CCAE3E5F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C7A7A3B-225C-4F53-930D-74E5DA4B3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386FCB2-AC67-41EF-88E0-05491078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88EB088D-9A0E-4C67-8F98-03649B4D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81788C5D-E543-4C95-BD9C-E14B2983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22">
              <a:extLst>
                <a:ext uri="{FF2B5EF4-FFF2-40B4-BE49-F238E27FC236}">
                  <a16:creationId xmlns:a16="http://schemas.microsoft.com/office/drawing/2014/main" id="{A479584B-E256-441C-99F5-5C6E90AD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A904FE9C-150A-4D4F-810A-36E9D499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34">
              <a:extLst>
                <a:ext uri="{FF2B5EF4-FFF2-40B4-BE49-F238E27FC236}">
                  <a16:creationId xmlns:a16="http://schemas.microsoft.com/office/drawing/2014/main" id="{78262666-F1B0-4333-9181-2967ABE7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03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86C8FDCB-602B-4598-9120-6462DB74B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28B6BC44-6C58-4499-8B5E-1563A0484C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1013BF22-A4FD-49DA-B062-DC4B23B0BF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22">
              <a:extLst>
                <a:ext uri="{FF2B5EF4-FFF2-40B4-BE49-F238E27FC236}">
                  <a16:creationId xmlns:a16="http://schemas.microsoft.com/office/drawing/2014/main" id="{8A89F130-F471-4029-BC9D-0C234CC84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34A235CB-9DB7-4084-B921-A2292A58D0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F614BB70-E18D-4CA4-B7CC-4445ED64BC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A5970EA7-2A6C-49D3-91AB-C77AF14FFA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id="{8DA2516B-823A-4ADD-8FD1-92935C84A9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22">
              <a:extLst>
                <a:ext uri="{FF2B5EF4-FFF2-40B4-BE49-F238E27FC236}">
                  <a16:creationId xmlns:a16="http://schemas.microsoft.com/office/drawing/2014/main" id="{7ACB909D-2457-4BBD-BAB9-76AE43E065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FABDF13D-8FB6-4552-8D65-DFA801388F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EDF33D5F-43DB-425E-BE75-3D43D0E4BA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79B73421-3ACC-4713-AF59-ADADD28E42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57830F5F-02D0-4C68-B510-83B03746BB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0113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980112F4-BED4-42EB-B92E-9B6C2D70887C}"/>
                </a:ext>
              </a:extLst>
            </p:cNvPr>
            <p:cNvSpPr/>
            <p:nvPr/>
          </p:nvSpPr>
          <p:spPr>
            <a:xfrm>
              <a:off x="4319751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AEF62985-94D8-4E42-AB06-05D8C7218D0C}"/>
                </a:ext>
              </a:extLst>
            </p:cNvPr>
            <p:cNvSpPr/>
            <p:nvPr/>
          </p:nvSpPr>
          <p:spPr>
            <a:xfrm>
              <a:off x="4319751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4543E651-58ED-4C17-A0EE-8734E2CDF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BDFC9FCD-02AB-4AAC-8758-654EE9DF4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6">
              <a:extLst>
                <a:ext uri="{FF2B5EF4-FFF2-40B4-BE49-F238E27FC236}">
                  <a16:creationId xmlns:a16="http://schemas.microsoft.com/office/drawing/2014/main" id="{FD358423-F5FA-48EF-8FF5-0D6CB0CB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BC38DD97-05E8-47EF-A343-39431EEC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23C5699F-0DD8-4EDB-8743-5D94D0829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78E44093-9436-418E-905A-7F45327B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11955176-1E8B-4D69-9CA8-E3CDB35FD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A23F6B55-E8E9-4917-8039-5F058B19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86D79262-330F-4413-953D-0D071AB1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A58006E4-87E5-4997-856B-AE0F4D2F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7CD3E5BE-E16E-4E60-A547-F0738EE4D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915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B3D75E84-2D94-4486-BA01-579F2AB2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7C82B16D-5551-40EB-98AB-EAB5F7CF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id="{19EAEBD7-4EEF-407B-9851-DBE894D6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101AFC3E-CAA8-4593-A409-333A950C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586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50BD8966-87CD-49AE-AFD4-D28237AF83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D2BB25CF-3E49-4AED-9FB6-0CFFFBD382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02501323-BC9A-44BC-A0C5-B72927BE7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1A532DD2-54F1-4E78-8387-17A2B1CE52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28E4BCE5-6D77-4C1D-A8F7-280526F94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id="{0856D5D9-314F-46AC-B3C5-AD60D11230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009E0A42-9C60-42F6-BC30-8478039395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22">
              <a:extLst>
                <a:ext uri="{FF2B5EF4-FFF2-40B4-BE49-F238E27FC236}">
                  <a16:creationId xmlns:a16="http://schemas.microsoft.com/office/drawing/2014/main" id="{AE5CF786-0CA0-403E-9D0E-D0DD53DE0B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22">
              <a:extLst>
                <a:ext uri="{FF2B5EF4-FFF2-40B4-BE49-F238E27FC236}">
                  <a16:creationId xmlns:a16="http://schemas.microsoft.com/office/drawing/2014/main" id="{1BE7D834-7AA5-437C-97A1-5797CDE526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15F1B170-242A-45D1-895B-CD09A131C3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62D07491-3BB7-463B-BC99-F511098F21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E388B837-E14B-472E-9DB0-ED7C01D970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2">
              <a:extLst>
                <a:ext uri="{FF2B5EF4-FFF2-40B4-BE49-F238E27FC236}">
                  <a16:creationId xmlns:a16="http://schemas.microsoft.com/office/drawing/2014/main" id="{94955AA5-5B31-4D0D-B1B3-8AC011EC48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0196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8528057B-F413-489B-BF28-6BA17B772D2F}"/>
                </a:ext>
              </a:extLst>
            </p:cNvPr>
            <p:cNvSpPr/>
            <p:nvPr/>
          </p:nvSpPr>
          <p:spPr>
            <a:xfrm>
              <a:off x="2879834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E96C0A18-9464-4EB7-B696-E78157FCE622}"/>
                </a:ext>
              </a:extLst>
            </p:cNvPr>
            <p:cNvSpPr/>
            <p:nvPr/>
          </p:nvSpPr>
          <p:spPr>
            <a:xfrm>
              <a:off x="2879834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3" name="Freeform 36">
              <a:extLst>
                <a:ext uri="{FF2B5EF4-FFF2-40B4-BE49-F238E27FC236}">
                  <a16:creationId xmlns:a16="http://schemas.microsoft.com/office/drawing/2014/main" id="{41C77C1A-98F0-47A2-8273-DFA70E02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A8FFB878-1467-4D09-B089-5659C7116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B3E3D101-3252-4564-B1C0-1D2E21E1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812923E6-C1AC-4C37-A53D-9DA9C890C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79C57D4D-6D76-46AF-8C62-B555F2D3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>
              <a:extLst>
                <a:ext uri="{FF2B5EF4-FFF2-40B4-BE49-F238E27FC236}">
                  <a16:creationId xmlns:a16="http://schemas.microsoft.com/office/drawing/2014/main" id="{8E2DB812-32AF-4713-A553-67B8F5D8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32">
              <a:extLst>
                <a:ext uri="{FF2B5EF4-FFF2-40B4-BE49-F238E27FC236}">
                  <a16:creationId xmlns:a16="http://schemas.microsoft.com/office/drawing/2014/main" id="{3F87B943-100C-4DF1-9644-C0D325DF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0BDB078F-E009-4068-A1E0-B52AA348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31">
              <a:extLst>
                <a:ext uri="{FF2B5EF4-FFF2-40B4-BE49-F238E27FC236}">
                  <a16:creationId xmlns:a16="http://schemas.microsoft.com/office/drawing/2014/main" id="{ED9ACBA2-08CD-4F78-8892-3B6BF71B7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A643A4E9-3B3C-4A2C-91B6-8F26F260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111CA52B-93BD-4CCF-8929-CE13B7E6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21">
              <a:extLst>
                <a:ext uri="{FF2B5EF4-FFF2-40B4-BE49-F238E27FC236}">
                  <a16:creationId xmlns:a16="http://schemas.microsoft.com/office/drawing/2014/main" id="{68545CCA-AE57-4B69-A353-77782182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22">
              <a:extLst>
                <a:ext uri="{FF2B5EF4-FFF2-40B4-BE49-F238E27FC236}">
                  <a16:creationId xmlns:a16="http://schemas.microsoft.com/office/drawing/2014/main" id="{88BC349D-5589-4B9D-95A0-B434A466B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104B98DA-B3A4-429D-9344-C8F41164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63905359-471A-4342-A777-34E0CDCB0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9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E0B4BC62-F735-4E39-8ED5-C51408E015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22">
              <a:extLst>
                <a:ext uri="{FF2B5EF4-FFF2-40B4-BE49-F238E27FC236}">
                  <a16:creationId xmlns:a16="http://schemas.microsoft.com/office/drawing/2014/main" id="{A58892CE-7577-4E10-AA24-BBF1EA7528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22">
              <a:extLst>
                <a:ext uri="{FF2B5EF4-FFF2-40B4-BE49-F238E27FC236}">
                  <a16:creationId xmlns:a16="http://schemas.microsoft.com/office/drawing/2014/main" id="{F5C6416C-1947-44EC-A6E4-059A8BD450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22">
              <a:extLst>
                <a:ext uri="{FF2B5EF4-FFF2-40B4-BE49-F238E27FC236}">
                  <a16:creationId xmlns:a16="http://schemas.microsoft.com/office/drawing/2014/main" id="{133D5CD6-C762-49B2-A7DA-42F81E013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08A16C17-CAEA-425D-85CD-0BFBC8C7C9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01B9117D-8FD3-4919-9312-E30BF2C02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51CB9952-058D-4DC5-B735-6C2F32A13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521EAEDB-94FF-4923-814A-3B5ADCC33D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22">
              <a:extLst>
                <a:ext uri="{FF2B5EF4-FFF2-40B4-BE49-F238E27FC236}">
                  <a16:creationId xmlns:a16="http://schemas.microsoft.com/office/drawing/2014/main" id="{F17D3497-8B52-4261-81EC-1A8F867307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4D014E2F-CB1F-4E0C-A69A-3FA3AC18A1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B6096A1F-FB9F-40D5-9171-4395A09849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22">
              <a:extLst>
                <a:ext uri="{FF2B5EF4-FFF2-40B4-BE49-F238E27FC236}">
                  <a16:creationId xmlns:a16="http://schemas.microsoft.com/office/drawing/2014/main" id="{4C81D51A-D0DF-48CB-8B77-70A92625F5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22">
              <a:extLst>
                <a:ext uri="{FF2B5EF4-FFF2-40B4-BE49-F238E27FC236}">
                  <a16:creationId xmlns:a16="http://schemas.microsoft.com/office/drawing/2014/main" id="{B05A2BD9-6424-42D9-9212-082C25EA9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0279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AE366DC3-6FB1-4FC1-82AD-E307092931D2}"/>
                </a:ext>
              </a:extLst>
            </p:cNvPr>
            <p:cNvSpPr/>
            <p:nvPr/>
          </p:nvSpPr>
          <p:spPr>
            <a:xfrm>
              <a:off x="1439917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E609D850-C04B-4293-A757-5B09BE21BEB3}"/>
                </a:ext>
              </a:extLst>
            </p:cNvPr>
            <p:cNvSpPr/>
            <p:nvPr/>
          </p:nvSpPr>
          <p:spPr>
            <a:xfrm>
              <a:off x="1439917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3" name="Freeform 36">
              <a:extLst>
                <a:ext uri="{FF2B5EF4-FFF2-40B4-BE49-F238E27FC236}">
                  <a16:creationId xmlns:a16="http://schemas.microsoft.com/office/drawing/2014/main" id="{DBF68E72-2B3D-477D-BFDE-8A010F62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6013450"/>
              <a:ext cx="719138" cy="466725"/>
            </a:xfrm>
            <a:custGeom>
              <a:avLst/>
              <a:gdLst>
                <a:gd name="T0" fmla="*/ 453 w 453"/>
                <a:gd name="T1" fmla="*/ 0 h 294"/>
                <a:gd name="T2" fmla="*/ 0 w 453"/>
                <a:gd name="T3" fmla="*/ 146 h 294"/>
                <a:gd name="T4" fmla="*/ 0 w 453"/>
                <a:gd name="T5" fmla="*/ 294 h 294"/>
                <a:gd name="T6" fmla="*/ 453 w 453"/>
                <a:gd name="T7" fmla="*/ 294 h 294"/>
                <a:gd name="T8" fmla="*/ 453 w 453"/>
                <a:gd name="T9" fmla="*/ 294 h 294"/>
                <a:gd name="T10" fmla="*/ 453 w 45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94">
                  <a:moveTo>
                    <a:pt x="453" y="0"/>
                  </a:moveTo>
                  <a:lnTo>
                    <a:pt x="0" y="146"/>
                  </a:lnTo>
                  <a:lnTo>
                    <a:pt x="0" y="294"/>
                  </a:lnTo>
                  <a:lnTo>
                    <a:pt x="453" y="294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814B128E-1B21-4814-B02F-74CB0B31F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55435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26">
              <a:extLst>
                <a:ext uri="{FF2B5EF4-FFF2-40B4-BE49-F238E27FC236}">
                  <a16:creationId xmlns:a16="http://schemas.microsoft.com/office/drawing/2014/main" id="{D4CDAB34-C37A-44CF-B525-0F712FBE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50768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27">
              <a:extLst>
                <a:ext uri="{FF2B5EF4-FFF2-40B4-BE49-F238E27FC236}">
                  <a16:creationId xmlns:a16="http://schemas.microsoft.com/office/drawing/2014/main" id="{43673256-89DA-4576-A9FD-CDDA90E6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4606925"/>
              <a:ext cx="719138" cy="704850"/>
            </a:xfrm>
            <a:custGeom>
              <a:avLst/>
              <a:gdLst>
                <a:gd name="T0" fmla="*/ 453 w 453"/>
                <a:gd name="T1" fmla="*/ 0 h 444"/>
                <a:gd name="T2" fmla="*/ 0 w 453"/>
                <a:gd name="T3" fmla="*/ 148 h 444"/>
                <a:gd name="T4" fmla="*/ 0 w 453"/>
                <a:gd name="T5" fmla="*/ 444 h 444"/>
                <a:gd name="T6" fmla="*/ 453 w 453"/>
                <a:gd name="T7" fmla="*/ 296 h 444"/>
                <a:gd name="T8" fmla="*/ 453 w 453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4">
                  <a:moveTo>
                    <a:pt x="453" y="0"/>
                  </a:moveTo>
                  <a:lnTo>
                    <a:pt x="0" y="148"/>
                  </a:lnTo>
                  <a:lnTo>
                    <a:pt x="0" y="444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30">
              <a:extLst>
                <a:ext uri="{FF2B5EF4-FFF2-40B4-BE49-F238E27FC236}">
                  <a16:creationId xmlns:a16="http://schemas.microsoft.com/office/drawing/2014/main" id="{CA67F66A-7259-4C8B-8DAD-266FBC6B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41402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28">
              <a:extLst>
                <a:ext uri="{FF2B5EF4-FFF2-40B4-BE49-F238E27FC236}">
                  <a16:creationId xmlns:a16="http://schemas.microsoft.com/office/drawing/2014/main" id="{2868FDC0-5395-4164-A85A-2E6B8B2F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36734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2">
              <a:extLst>
                <a:ext uri="{FF2B5EF4-FFF2-40B4-BE49-F238E27FC236}">
                  <a16:creationId xmlns:a16="http://schemas.microsoft.com/office/drawing/2014/main" id="{E3FE22E1-7AE0-441F-AD46-3268B03A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32035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29">
              <a:extLst>
                <a:ext uri="{FF2B5EF4-FFF2-40B4-BE49-F238E27FC236}">
                  <a16:creationId xmlns:a16="http://schemas.microsoft.com/office/drawing/2014/main" id="{ACE0528B-5490-43B8-A70A-6DDAE2D2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273685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31">
              <a:extLst>
                <a:ext uri="{FF2B5EF4-FFF2-40B4-BE49-F238E27FC236}">
                  <a16:creationId xmlns:a16="http://schemas.microsoft.com/office/drawing/2014/main" id="{01DA4876-B37C-4410-BE74-7A1D99FF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22701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24">
              <a:extLst>
                <a:ext uri="{FF2B5EF4-FFF2-40B4-BE49-F238E27FC236}">
                  <a16:creationId xmlns:a16="http://schemas.microsoft.com/office/drawing/2014/main" id="{2FBA2E22-7153-4F17-AF6C-BBFC92138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180022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9D41058C-A311-4336-A08D-FC428F8D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1333500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21">
              <a:extLst>
                <a:ext uri="{FF2B5EF4-FFF2-40B4-BE49-F238E27FC236}">
                  <a16:creationId xmlns:a16="http://schemas.microsoft.com/office/drawing/2014/main" id="{583FE514-6874-4399-9D17-BB58D5D2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8667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6 h 442"/>
                <a:gd name="T4" fmla="*/ 0 w 453"/>
                <a:gd name="T5" fmla="*/ 442 h 442"/>
                <a:gd name="T6" fmla="*/ 453 w 453"/>
                <a:gd name="T7" fmla="*/ 294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6"/>
                  </a:lnTo>
                  <a:lnTo>
                    <a:pt x="0" y="442"/>
                  </a:lnTo>
                  <a:lnTo>
                    <a:pt x="453" y="29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22">
              <a:extLst>
                <a:ext uri="{FF2B5EF4-FFF2-40B4-BE49-F238E27FC236}">
                  <a16:creationId xmlns:a16="http://schemas.microsoft.com/office/drawing/2014/main" id="{2EF94C48-D938-4F45-82C4-F7446BF6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396875"/>
              <a:ext cx="719138" cy="701675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35">
              <a:extLst>
                <a:ext uri="{FF2B5EF4-FFF2-40B4-BE49-F238E27FC236}">
                  <a16:creationId xmlns:a16="http://schemas.microsoft.com/office/drawing/2014/main" id="{995A928F-A643-40CA-88F5-6241AD87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0"/>
              <a:ext cx="719138" cy="631825"/>
            </a:xfrm>
            <a:custGeom>
              <a:avLst/>
              <a:gdLst>
                <a:gd name="T0" fmla="*/ 453 w 453"/>
                <a:gd name="T1" fmla="*/ 0 h 398"/>
                <a:gd name="T2" fmla="*/ 317 w 453"/>
                <a:gd name="T3" fmla="*/ 0 h 398"/>
                <a:gd name="T4" fmla="*/ 0 w 453"/>
                <a:gd name="T5" fmla="*/ 104 h 398"/>
                <a:gd name="T6" fmla="*/ 0 w 453"/>
                <a:gd name="T7" fmla="*/ 398 h 398"/>
                <a:gd name="T8" fmla="*/ 453 w 453"/>
                <a:gd name="T9" fmla="*/ 250 h 398"/>
                <a:gd name="T10" fmla="*/ 453 w 45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398">
                  <a:moveTo>
                    <a:pt x="453" y="0"/>
                  </a:moveTo>
                  <a:lnTo>
                    <a:pt x="317" y="0"/>
                  </a:lnTo>
                  <a:lnTo>
                    <a:pt x="0" y="104"/>
                  </a:lnTo>
                  <a:lnTo>
                    <a:pt x="0" y="398"/>
                  </a:lnTo>
                  <a:lnTo>
                    <a:pt x="453" y="250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B2BD44D1-D344-40AE-83B8-D6A9A7FED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52" y="0"/>
              <a:ext cx="503238" cy="165100"/>
            </a:xfrm>
            <a:custGeom>
              <a:avLst/>
              <a:gdLst>
                <a:gd name="T0" fmla="*/ 0 w 317"/>
                <a:gd name="T1" fmla="*/ 0 h 104"/>
                <a:gd name="T2" fmla="*/ 0 w 317"/>
                <a:gd name="T3" fmla="*/ 104 h 104"/>
                <a:gd name="T4" fmla="*/ 317 w 317"/>
                <a:gd name="T5" fmla="*/ 0 h 104"/>
                <a:gd name="T6" fmla="*/ 0 w 31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">
                  <a:moveTo>
                    <a:pt x="0" y="0"/>
                  </a:moveTo>
                  <a:lnTo>
                    <a:pt x="0" y="104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22">
              <a:extLst>
                <a:ext uri="{FF2B5EF4-FFF2-40B4-BE49-F238E27FC236}">
                  <a16:creationId xmlns:a16="http://schemas.microsoft.com/office/drawing/2014/main" id="{EF29E9D5-595F-4E43-B3B1-7CA99C88D6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16227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62BB4859-B16C-4C4E-9355-605C3D41FC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63019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F84EF706-86C1-48EF-B420-F365004590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109811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22">
              <a:extLst>
                <a:ext uri="{FF2B5EF4-FFF2-40B4-BE49-F238E27FC236}">
                  <a16:creationId xmlns:a16="http://schemas.microsoft.com/office/drawing/2014/main" id="{D294F4B6-C006-41AC-84AC-97C573F0C0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1566035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22">
              <a:extLst>
                <a:ext uri="{FF2B5EF4-FFF2-40B4-BE49-F238E27FC236}">
                  <a16:creationId xmlns:a16="http://schemas.microsoft.com/office/drawing/2014/main" id="{F16EE014-2001-42F0-89E4-B468272B81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2033954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22">
              <a:extLst>
                <a:ext uri="{FF2B5EF4-FFF2-40B4-BE49-F238E27FC236}">
                  <a16:creationId xmlns:a16="http://schemas.microsoft.com/office/drawing/2014/main" id="{38325CD5-33D9-4B94-8960-E64CC38F04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2501873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22">
              <a:extLst>
                <a:ext uri="{FF2B5EF4-FFF2-40B4-BE49-F238E27FC236}">
                  <a16:creationId xmlns:a16="http://schemas.microsoft.com/office/drawing/2014/main" id="{51F1D509-312C-4E70-9738-5535D05659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2969792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22">
              <a:extLst>
                <a:ext uri="{FF2B5EF4-FFF2-40B4-BE49-F238E27FC236}">
                  <a16:creationId xmlns:a16="http://schemas.microsoft.com/office/drawing/2014/main" id="{78DF9800-EA47-418C-9063-9C72E01443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3437711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22">
              <a:extLst>
                <a:ext uri="{FF2B5EF4-FFF2-40B4-BE49-F238E27FC236}">
                  <a16:creationId xmlns:a16="http://schemas.microsoft.com/office/drawing/2014/main" id="{60BEF522-FE31-4845-9445-F0280D48D1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3905630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22">
              <a:extLst>
                <a:ext uri="{FF2B5EF4-FFF2-40B4-BE49-F238E27FC236}">
                  <a16:creationId xmlns:a16="http://schemas.microsoft.com/office/drawing/2014/main" id="{D1CA7FAB-0603-45ED-8B66-92941E84E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4373549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22">
              <a:extLst>
                <a:ext uri="{FF2B5EF4-FFF2-40B4-BE49-F238E27FC236}">
                  <a16:creationId xmlns:a16="http://schemas.microsoft.com/office/drawing/2014/main" id="{63A47DEA-E2FB-4842-A6E1-D4F334A77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4841468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22">
              <a:extLst>
                <a:ext uri="{FF2B5EF4-FFF2-40B4-BE49-F238E27FC236}">
                  <a16:creationId xmlns:a16="http://schemas.microsoft.com/office/drawing/2014/main" id="{48B8DDF3-9806-4D49-BF43-9B05543D67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5309387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22">
              <a:extLst>
                <a:ext uri="{FF2B5EF4-FFF2-40B4-BE49-F238E27FC236}">
                  <a16:creationId xmlns:a16="http://schemas.microsoft.com/office/drawing/2014/main" id="{7ECAC581-0714-460C-AAFD-097C5D7B8B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" y="5777306"/>
              <a:ext cx="720000" cy="702516"/>
            </a:xfrm>
            <a:custGeom>
              <a:avLst/>
              <a:gdLst>
                <a:gd name="T0" fmla="*/ 453 w 453"/>
                <a:gd name="T1" fmla="*/ 0 h 442"/>
                <a:gd name="T2" fmla="*/ 0 w 453"/>
                <a:gd name="T3" fmla="*/ 148 h 442"/>
                <a:gd name="T4" fmla="*/ 0 w 453"/>
                <a:gd name="T5" fmla="*/ 442 h 442"/>
                <a:gd name="T6" fmla="*/ 453 w 453"/>
                <a:gd name="T7" fmla="*/ 296 h 442"/>
                <a:gd name="T8" fmla="*/ 453 w 453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42">
                  <a:moveTo>
                    <a:pt x="453" y="0"/>
                  </a:moveTo>
                  <a:lnTo>
                    <a:pt x="0" y="148"/>
                  </a:lnTo>
                  <a:lnTo>
                    <a:pt x="0" y="442"/>
                  </a:lnTo>
                  <a:lnTo>
                    <a:pt x="453" y="296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6EBBAEB4-A6DF-4C06-A2F5-439062873C75}"/>
                </a:ext>
              </a:extLst>
            </p:cNvPr>
            <p:cNvSpPr/>
            <p:nvPr/>
          </p:nvSpPr>
          <p:spPr>
            <a:xfrm>
              <a:off x="0" y="0"/>
              <a:ext cx="720725" cy="396875"/>
            </a:xfrm>
            <a:custGeom>
              <a:avLst/>
              <a:gdLst>
                <a:gd name="connsiteX0" fmla="*/ 0 w 720725"/>
                <a:gd name="connsiteY0" fmla="*/ 0 h 396875"/>
                <a:gd name="connsiteX1" fmla="*/ 720725 w 720725"/>
                <a:gd name="connsiteY1" fmla="*/ 0 h 396875"/>
                <a:gd name="connsiteX2" fmla="*/ 720725 w 720725"/>
                <a:gd name="connsiteY2" fmla="*/ 165100 h 396875"/>
                <a:gd name="connsiteX3" fmla="*/ 0 w 720725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25" h="396875">
                  <a:moveTo>
                    <a:pt x="0" y="0"/>
                  </a:moveTo>
                  <a:lnTo>
                    <a:pt x="720725" y="0"/>
                  </a:lnTo>
                  <a:lnTo>
                    <a:pt x="720725" y="165100"/>
                  </a:lnTo>
                  <a:lnTo>
                    <a:pt x="0" y="396875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235BCC70-15AF-4265-A0F0-9097924ED633}"/>
                </a:ext>
              </a:extLst>
            </p:cNvPr>
            <p:cNvSpPr/>
            <p:nvPr/>
          </p:nvSpPr>
          <p:spPr>
            <a:xfrm>
              <a:off x="0" y="6245225"/>
              <a:ext cx="720725" cy="234950"/>
            </a:xfrm>
            <a:custGeom>
              <a:avLst/>
              <a:gdLst>
                <a:gd name="connsiteX0" fmla="*/ 720725 w 720725"/>
                <a:gd name="connsiteY0" fmla="*/ 0 h 234950"/>
                <a:gd name="connsiteX1" fmla="*/ 720725 w 720725"/>
                <a:gd name="connsiteY1" fmla="*/ 234950 h 234950"/>
                <a:gd name="connsiteX2" fmla="*/ 0 w 720725"/>
                <a:gd name="connsiteY2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25" h="234950">
                  <a:moveTo>
                    <a:pt x="720725" y="0"/>
                  </a:moveTo>
                  <a:lnTo>
                    <a:pt x="720725" y="234950"/>
                  </a:lnTo>
                  <a:lnTo>
                    <a:pt x="0" y="234950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56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orme libre : forme 294">
            <a:extLst>
              <a:ext uri="{FF2B5EF4-FFF2-40B4-BE49-F238E27FC236}">
                <a16:creationId xmlns:a16="http://schemas.microsoft.com/office/drawing/2014/main" id="{25D584A6-D84E-4061-A9C4-E5B8EA83404A}"/>
              </a:ext>
            </a:extLst>
          </p:cNvPr>
          <p:cNvSpPr/>
          <p:nvPr userDrawn="1"/>
        </p:nvSpPr>
        <p:spPr>
          <a:xfrm>
            <a:off x="3599998" y="0"/>
            <a:ext cx="7920490" cy="6480175"/>
          </a:xfrm>
          <a:custGeom>
            <a:avLst/>
            <a:gdLst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201434 w 7920000"/>
              <a:gd name="connsiteY25" fmla="*/ 873692 h 6480175"/>
              <a:gd name="connsiteX26" fmla="*/ 274682 w 7920000"/>
              <a:gd name="connsiteY26" fmla="*/ 763819 h 6480175"/>
              <a:gd name="connsiteX27" fmla="*/ 439491 w 7920000"/>
              <a:gd name="connsiteY27" fmla="*/ 599010 h 6480175"/>
              <a:gd name="connsiteX28" fmla="*/ 604301 w 7920000"/>
              <a:gd name="connsiteY28" fmla="*/ 489137 h 6480175"/>
              <a:gd name="connsiteX29" fmla="*/ 732486 w 7920000"/>
              <a:gd name="connsiteY29" fmla="*/ 397577 h 6480175"/>
              <a:gd name="connsiteX30" fmla="*/ 878983 w 7920000"/>
              <a:gd name="connsiteY30" fmla="*/ 342640 h 6480175"/>
              <a:gd name="connsiteX31" fmla="*/ 1937178 w 7920000"/>
              <a:gd name="connsiteY31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201434 w 7920000"/>
              <a:gd name="connsiteY25" fmla="*/ 873692 h 6480175"/>
              <a:gd name="connsiteX26" fmla="*/ 274682 w 7920000"/>
              <a:gd name="connsiteY26" fmla="*/ 763819 h 6480175"/>
              <a:gd name="connsiteX27" fmla="*/ 439491 w 7920000"/>
              <a:gd name="connsiteY27" fmla="*/ 599010 h 6480175"/>
              <a:gd name="connsiteX28" fmla="*/ 604301 w 7920000"/>
              <a:gd name="connsiteY28" fmla="*/ 489137 h 6480175"/>
              <a:gd name="connsiteX29" fmla="*/ 878983 w 7920000"/>
              <a:gd name="connsiteY29" fmla="*/ 342640 h 6480175"/>
              <a:gd name="connsiteX30" fmla="*/ 1937178 w 7920000"/>
              <a:gd name="connsiteY30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201434 w 7920000"/>
              <a:gd name="connsiteY25" fmla="*/ 873692 h 6480175"/>
              <a:gd name="connsiteX26" fmla="*/ 274682 w 7920000"/>
              <a:gd name="connsiteY26" fmla="*/ 763819 h 6480175"/>
              <a:gd name="connsiteX27" fmla="*/ 439491 w 7920000"/>
              <a:gd name="connsiteY27" fmla="*/ 599010 h 6480175"/>
              <a:gd name="connsiteX28" fmla="*/ 878983 w 7920000"/>
              <a:gd name="connsiteY28" fmla="*/ 342640 h 6480175"/>
              <a:gd name="connsiteX29" fmla="*/ 1937178 w 7920000"/>
              <a:gd name="connsiteY29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201434 w 7920000"/>
              <a:gd name="connsiteY25" fmla="*/ 873692 h 6480175"/>
              <a:gd name="connsiteX26" fmla="*/ 274682 w 7920000"/>
              <a:gd name="connsiteY26" fmla="*/ 763819 h 6480175"/>
              <a:gd name="connsiteX27" fmla="*/ 878983 w 7920000"/>
              <a:gd name="connsiteY27" fmla="*/ 342640 h 6480175"/>
              <a:gd name="connsiteX28" fmla="*/ 1937178 w 7920000"/>
              <a:gd name="connsiteY28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201434 w 7920000"/>
              <a:gd name="connsiteY25" fmla="*/ 873692 h 6480175"/>
              <a:gd name="connsiteX26" fmla="*/ 878983 w 7920000"/>
              <a:gd name="connsiteY26" fmla="*/ 342640 h 6480175"/>
              <a:gd name="connsiteX27" fmla="*/ 1937178 w 7920000"/>
              <a:gd name="connsiteY27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146497 w 7920000"/>
              <a:gd name="connsiteY24" fmla="*/ 983564 h 6480175"/>
              <a:gd name="connsiteX25" fmla="*/ 878983 w 7920000"/>
              <a:gd name="connsiteY25" fmla="*/ 342640 h 6480175"/>
              <a:gd name="connsiteX26" fmla="*/ 1937178 w 7920000"/>
              <a:gd name="connsiteY26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91561 w 7920000"/>
              <a:gd name="connsiteY23" fmla="*/ 1111749 h 6480175"/>
              <a:gd name="connsiteX24" fmla="*/ 878983 w 7920000"/>
              <a:gd name="connsiteY24" fmla="*/ 342640 h 6480175"/>
              <a:gd name="connsiteX25" fmla="*/ 1937178 w 7920000"/>
              <a:gd name="connsiteY25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36625 w 7920000"/>
              <a:gd name="connsiteY22" fmla="*/ 1258246 h 6480175"/>
              <a:gd name="connsiteX23" fmla="*/ 878983 w 7920000"/>
              <a:gd name="connsiteY23" fmla="*/ 342640 h 6480175"/>
              <a:gd name="connsiteX24" fmla="*/ 1937178 w 7920000"/>
              <a:gd name="connsiteY24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18312 w 7920000"/>
              <a:gd name="connsiteY21" fmla="*/ 1423055 h 6480175"/>
              <a:gd name="connsiteX22" fmla="*/ 878983 w 7920000"/>
              <a:gd name="connsiteY22" fmla="*/ 342640 h 6480175"/>
              <a:gd name="connsiteX23" fmla="*/ 1937178 w 7920000"/>
              <a:gd name="connsiteY23" fmla="*/ 0 h 6480175"/>
              <a:gd name="connsiteX0" fmla="*/ 1937178 w 7920000"/>
              <a:gd name="connsiteY0" fmla="*/ 0 h 6480175"/>
              <a:gd name="connsiteX1" fmla="*/ 7920000 w 7920000"/>
              <a:gd name="connsiteY1" fmla="*/ 0 h 6480175"/>
              <a:gd name="connsiteX2" fmla="*/ 7920000 w 7920000"/>
              <a:gd name="connsiteY2" fmla="*/ 817239 h 6480175"/>
              <a:gd name="connsiteX3" fmla="*/ 7920000 w 7920000"/>
              <a:gd name="connsiteY3" fmla="*/ 1349806 h 6480175"/>
              <a:gd name="connsiteX4" fmla="*/ 7920000 w 7920000"/>
              <a:gd name="connsiteY4" fmla="*/ 4104263 h 6480175"/>
              <a:gd name="connsiteX5" fmla="*/ 7883376 w 7920000"/>
              <a:gd name="connsiteY5" fmla="*/ 4452194 h 6480175"/>
              <a:gd name="connsiteX6" fmla="*/ 7828440 w 7920000"/>
              <a:gd name="connsiteY6" fmla="*/ 4763500 h 6480175"/>
              <a:gd name="connsiteX7" fmla="*/ 7755191 w 7920000"/>
              <a:gd name="connsiteY7" fmla="*/ 5038181 h 6480175"/>
              <a:gd name="connsiteX8" fmla="*/ 7645318 w 7920000"/>
              <a:gd name="connsiteY8" fmla="*/ 5294551 h 6480175"/>
              <a:gd name="connsiteX9" fmla="*/ 7517133 w 7920000"/>
              <a:gd name="connsiteY9" fmla="*/ 5532608 h 6480175"/>
              <a:gd name="connsiteX10" fmla="*/ 7370636 w 7920000"/>
              <a:gd name="connsiteY10" fmla="*/ 5734042 h 6480175"/>
              <a:gd name="connsiteX11" fmla="*/ 7205826 w 7920000"/>
              <a:gd name="connsiteY11" fmla="*/ 5898851 h 6480175"/>
              <a:gd name="connsiteX12" fmla="*/ 7041018 w 7920000"/>
              <a:gd name="connsiteY12" fmla="*/ 6063660 h 6480175"/>
              <a:gd name="connsiteX13" fmla="*/ 6876208 w 7920000"/>
              <a:gd name="connsiteY13" fmla="*/ 6191844 h 6480175"/>
              <a:gd name="connsiteX14" fmla="*/ 6729711 w 7920000"/>
              <a:gd name="connsiteY14" fmla="*/ 6301717 h 6480175"/>
              <a:gd name="connsiteX15" fmla="*/ 6455029 w 7920000"/>
              <a:gd name="connsiteY15" fmla="*/ 6466526 h 6480175"/>
              <a:gd name="connsiteX16" fmla="*/ 6425001 w 7920000"/>
              <a:gd name="connsiteY16" fmla="*/ 6480175 h 6480175"/>
              <a:gd name="connsiteX17" fmla="*/ 0 w 7920000"/>
              <a:gd name="connsiteY17" fmla="*/ 6480175 h 6480175"/>
              <a:gd name="connsiteX18" fmla="*/ 0 w 7920000"/>
              <a:gd name="connsiteY18" fmla="*/ 5827118 h 6480175"/>
              <a:gd name="connsiteX19" fmla="*/ 0 w 7920000"/>
              <a:gd name="connsiteY19" fmla="*/ 4342321 h 6480175"/>
              <a:gd name="connsiteX20" fmla="*/ 0 w 7920000"/>
              <a:gd name="connsiteY20" fmla="*/ 1587864 h 6480175"/>
              <a:gd name="connsiteX21" fmla="*/ 878983 w 7920000"/>
              <a:gd name="connsiteY21" fmla="*/ 342640 h 6480175"/>
              <a:gd name="connsiteX22" fmla="*/ 1937178 w 7920000"/>
              <a:gd name="connsiteY22" fmla="*/ 0 h 6480175"/>
              <a:gd name="connsiteX0" fmla="*/ 1937578 w 7920400"/>
              <a:gd name="connsiteY0" fmla="*/ 0 h 6480175"/>
              <a:gd name="connsiteX1" fmla="*/ 7920400 w 7920400"/>
              <a:gd name="connsiteY1" fmla="*/ 0 h 6480175"/>
              <a:gd name="connsiteX2" fmla="*/ 7920400 w 7920400"/>
              <a:gd name="connsiteY2" fmla="*/ 817239 h 6480175"/>
              <a:gd name="connsiteX3" fmla="*/ 7920400 w 7920400"/>
              <a:gd name="connsiteY3" fmla="*/ 1349806 h 6480175"/>
              <a:gd name="connsiteX4" fmla="*/ 7920400 w 7920400"/>
              <a:gd name="connsiteY4" fmla="*/ 4104263 h 6480175"/>
              <a:gd name="connsiteX5" fmla="*/ 7883776 w 7920400"/>
              <a:gd name="connsiteY5" fmla="*/ 4452194 h 6480175"/>
              <a:gd name="connsiteX6" fmla="*/ 7828840 w 7920400"/>
              <a:gd name="connsiteY6" fmla="*/ 4763500 h 6480175"/>
              <a:gd name="connsiteX7" fmla="*/ 7755591 w 7920400"/>
              <a:gd name="connsiteY7" fmla="*/ 5038181 h 6480175"/>
              <a:gd name="connsiteX8" fmla="*/ 7645718 w 7920400"/>
              <a:gd name="connsiteY8" fmla="*/ 5294551 h 6480175"/>
              <a:gd name="connsiteX9" fmla="*/ 7517533 w 7920400"/>
              <a:gd name="connsiteY9" fmla="*/ 5532608 h 6480175"/>
              <a:gd name="connsiteX10" fmla="*/ 7371036 w 7920400"/>
              <a:gd name="connsiteY10" fmla="*/ 5734042 h 6480175"/>
              <a:gd name="connsiteX11" fmla="*/ 7206226 w 7920400"/>
              <a:gd name="connsiteY11" fmla="*/ 5898851 h 6480175"/>
              <a:gd name="connsiteX12" fmla="*/ 7041418 w 7920400"/>
              <a:gd name="connsiteY12" fmla="*/ 6063660 h 6480175"/>
              <a:gd name="connsiteX13" fmla="*/ 6876608 w 7920400"/>
              <a:gd name="connsiteY13" fmla="*/ 6191844 h 6480175"/>
              <a:gd name="connsiteX14" fmla="*/ 6730111 w 7920400"/>
              <a:gd name="connsiteY14" fmla="*/ 6301717 h 6480175"/>
              <a:gd name="connsiteX15" fmla="*/ 6455429 w 7920400"/>
              <a:gd name="connsiteY15" fmla="*/ 6466526 h 6480175"/>
              <a:gd name="connsiteX16" fmla="*/ 6425401 w 7920400"/>
              <a:gd name="connsiteY16" fmla="*/ 6480175 h 6480175"/>
              <a:gd name="connsiteX17" fmla="*/ 400 w 7920400"/>
              <a:gd name="connsiteY17" fmla="*/ 6480175 h 6480175"/>
              <a:gd name="connsiteX18" fmla="*/ 400 w 7920400"/>
              <a:gd name="connsiteY18" fmla="*/ 5827118 h 6480175"/>
              <a:gd name="connsiteX19" fmla="*/ 400 w 7920400"/>
              <a:gd name="connsiteY19" fmla="*/ 4342321 h 6480175"/>
              <a:gd name="connsiteX20" fmla="*/ 400 w 7920400"/>
              <a:gd name="connsiteY20" fmla="*/ 1587864 h 6480175"/>
              <a:gd name="connsiteX21" fmla="*/ 879383 w 7920400"/>
              <a:gd name="connsiteY21" fmla="*/ 342640 h 6480175"/>
              <a:gd name="connsiteX22" fmla="*/ 1937578 w 7920400"/>
              <a:gd name="connsiteY22" fmla="*/ 0 h 6480175"/>
              <a:gd name="connsiteX0" fmla="*/ 1937668 w 7920490"/>
              <a:gd name="connsiteY0" fmla="*/ 0 h 6480175"/>
              <a:gd name="connsiteX1" fmla="*/ 7920490 w 7920490"/>
              <a:gd name="connsiteY1" fmla="*/ 0 h 6480175"/>
              <a:gd name="connsiteX2" fmla="*/ 7920490 w 7920490"/>
              <a:gd name="connsiteY2" fmla="*/ 817239 h 6480175"/>
              <a:gd name="connsiteX3" fmla="*/ 7920490 w 7920490"/>
              <a:gd name="connsiteY3" fmla="*/ 1349806 h 6480175"/>
              <a:gd name="connsiteX4" fmla="*/ 7920490 w 7920490"/>
              <a:gd name="connsiteY4" fmla="*/ 4104263 h 6480175"/>
              <a:gd name="connsiteX5" fmla="*/ 7883866 w 7920490"/>
              <a:gd name="connsiteY5" fmla="*/ 4452194 h 6480175"/>
              <a:gd name="connsiteX6" fmla="*/ 7828930 w 7920490"/>
              <a:gd name="connsiteY6" fmla="*/ 4763500 h 6480175"/>
              <a:gd name="connsiteX7" fmla="*/ 7755681 w 7920490"/>
              <a:gd name="connsiteY7" fmla="*/ 5038181 h 6480175"/>
              <a:gd name="connsiteX8" fmla="*/ 7645808 w 7920490"/>
              <a:gd name="connsiteY8" fmla="*/ 5294551 h 6480175"/>
              <a:gd name="connsiteX9" fmla="*/ 7517623 w 7920490"/>
              <a:gd name="connsiteY9" fmla="*/ 5532608 h 6480175"/>
              <a:gd name="connsiteX10" fmla="*/ 7371126 w 7920490"/>
              <a:gd name="connsiteY10" fmla="*/ 5734042 h 6480175"/>
              <a:gd name="connsiteX11" fmla="*/ 7206316 w 7920490"/>
              <a:gd name="connsiteY11" fmla="*/ 5898851 h 6480175"/>
              <a:gd name="connsiteX12" fmla="*/ 7041508 w 7920490"/>
              <a:gd name="connsiteY12" fmla="*/ 6063660 h 6480175"/>
              <a:gd name="connsiteX13" fmla="*/ 6876698 w 7920490"/>
              <a:gd name="connsiteY13" fmla="*/ 6191844 h 6480175"/>
              <a:gd name="connsiteX14" fmla="*/ 6730201 w 7920490"/>
              <a:gd name="connsiteY14" fmla="*/ 6301717 h 6480175"/>
              <a:gd name="connsiteX15" fmla="*/ 6455519 w 7920490"/>
              <a:gd name="connsiteY15" fmla="*/ 6466526 h 6480175"/>
              <a:gd name="connsiteX16" fmla="*/ 6425491 w 7920490"/>
              <a:gd name="connsiteY16" fmla="*/ 6480175 h 6480175"/>
              <a:gd name="connsiteX17" fmla="*/ 490 w 7920490"/>
              <a:gd name="connsiteY17" fmla="*/ 6480175 h 6480175"/>
              <a:gd name="connsiteX18" fmla="*/ 490 w 7920490"/>
              <a:gd name="connsiteY18" fmla="*/ 5827118 h 6480175"/>
              <a:gd name="connsiteX19" fmla="*/ 490 w 7920490"/>
              <a:gd name="connsiteY19" fmla="*/ 4342321 h 6480175"/>
              <a:gd name="connsiteX20" fmla="*/ 490 w 7920490"/>
              <a:gd name="connsiteY20" fmla="*/ 1587864 h 6480175"/>
              <a:gd name="connsiteX21" fmla="*/ 879473 w 7920490"/>
              <a:gd name="connsiteY21" fmla="*/ 342640 h 6480175"/>
              <a:gd name="connsiteX22" fmla="*/ 1937668 w 7920490"/>
              <a:gd name="connsiteY22" fmla="*/ 0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0490" h="6480175">
                <a:moveTo>
                  <a:pt x="1937668" y="0"/>
                </a:moveTo>
                <a:lnTo>
                  <a:pt x="7920490" y="0"/>
                </a:lnTo>
                <a:lnTo>
                  <a:pt x="7920490" y="817239"/>
                </a:lnTo>
                <a:lnTo>
                  <a:pt x="7920490" y="1349806"/>
                </a:lnTo>
                <a:lnTo>
                  <a:pt x="7920490" y="4104263"/>
                </a:lnTo>
                <a:lnTo>
                  <a:pt x="7883866" y="4452194"/>
                </a:lnTo>
                <a:lnTo>
                  <a:pt x="7828930" y="4763500"/>
                </a:lnTo>
                <a:lnTo>
                  <a:pt x="7755681" y="5038181"/>
                </a:lnTo>
                <a:lnTo>
                  <a:pt x="7645808" y="5294551"/>
                </a:lnTo>
                <a:lnTo>
                  <a:pt x="7517623" y="5532608"/>
                </a:lnTo>
                <a:lnTo>
                  <a:pt x="7371126" y="5734042"/>
                </a:lnTo>
                <a:lnTo>
                  <a:pt x="7206316" y="5898851"/>
                </a:lnTo>
                <a:lnTo>
                  <a:pt x="7041508" y="6063660"/>
                </a:lnTo>
                <a:lnTo>
                  <a:pt x="6876698" y="6191844"/>
                </a:lnTo>
                <a:lnTo>
                  <a:pt x="6730201" y="6301717"/>
                </a:lnTo>
                <a:lnTo>
                  <a:pt x="6455519" y="6466526"/>
                </a:lnTo>
                <a:lnTo>
                  <a:pt x="6425491" y="6480175"/>
                </a:lnTo>
                <a:lnTo>
                  <a:pt x="490" y="6480175"/>
                </a:lnTo>
                <a:lnTo>
                  <a:pt x="490" y="5827118"/>
                </a:lnTo>
                <a:lnTo>
                  <a:pt x="490" y="4342321"/>
                </a:lnTo>
                <a:lnTo>
                  <a:pt x="490" y="1587864"/>
                </a:lnTo>
                <a:cubicBezTo>
                  <a:pt x="-17666" y="893389"/>
                  <a:pt x="472179" y="491015"/>
                  <a:pt x="879473" y="342640"/>
                </a:cubicBezTo>
                <a:lnTo>
                  <a:pt x="19376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2028600"/>
            <a:ext cx="8309967" cy="541687"/>
          </a:xfrm>
        </p:spPr>
        <p:txBody>
          <a:bodyPr wrap="none" lIns="0" rIns="0" anchor="t"/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000" y="900040"/>
            <a:ext cx="570669" cy="1107996"/>
          </a:xfrm>
        </p:spPr>
        <p:txBody>
          <a:bodyPr vert="horz" wrap="none" lIns="0" tIns="0" rIns="0" bIns="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8000" b="1" dirty="0">
                <a:solidFill>
                  <a:schemeClr val="bg2"/>
                </a:solidFill>
              </a:defRPr>
            </a:lvl1pPr>
          </a:lstStyle>
          <a:p>
            <a:pPr marL="533400" lvl="0" indent="-533400" defTabSz="914400">
              <a:spcBef>
                <a:spcPts val="1000"/>
              </a:spcBef>
            </a:pPr>
            <a:r>
              <a:rPr lang="fr-FR" dirty="0"/>
              <a:t>#</a:t>
            </a:r>
            <a:endParaRPr lang="en-US" dirty="0"/>
          </a:p>
        </p:txBody>
      </p:sp>
      <p:sp>
        <p:nvSpPr>
          <p:cNvPr id="317" name="Freeform 5">
            <a:extLst>
              <a:ext uri="{FF2B5EF4-FFF2-40B4-BE49-F238E27FC236}">
                <a16:creationId xmlns:a16="http://schemas.microsoft.com/office/drawing/2014/main" id="{09F5CB98-620D-4CF1-B07F-5A68CAEF409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28053" y="3206088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18" name="Forme libre : forme 317">
            <a:extLst>
              <a:ext uri="{FF2B5EF4-FFF2-40B4-BE49-F238E27FC236}">
                <a16:creationId xmlns:a16="http://schemas.microsoft.com/office/drawing/2014/main" id="{510381ED-D11F-4FA0-845A-CA68EF75A3E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711754" y="3901224"/>
            <a:ext cx="1440004" cy="939892"/>
          </a:xfrm>
          <a:custGeom>
            <a:avLst/>
            <a:gdLst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20000 w 1440004"/>
              <a:gd name="connsiteY9" fmla="*/ 234042 h 939892"/>
              <a:gd name="connsiteX10" fmla="*/ 720000 w 1440004"/>
              <a:gd name="connsiteY10" fmla="*/ 320456 h 939892"/>
              <a:gd name="connsiteX11" fmla="*/ 799920 w 1440004"/>
              <a:gd name="connsiteY11" fmla="*/ 207238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20000 w 1440004"/>
              <a:gd name="connsiteY9" fmla="*/ 234042 h 939892"/>
              <a:gd name="connsiteX10" fmla="*/ 799920 w 1440004"/>
              <a:gd name="connsiteY10" fmla="*/ 207238 h 939892"/>
              <a:gd name="connsiteX11" fmla="*/ 1440000 w 1440004"/>
              <a:gd name="connsiteY11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799920 w 1440004"/>
              <a:gd name="connsiteY9" fmla="*/ 207238 h 939892"/>
              <a:gd name="connsiteX10" fmla="*/ 1440000 w 1440004"/>
              <a:gd name="connsiteY10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720000 w 1440004"/>
              <a:gd name="connsiteY4" fmla="*/ 532828 h 939892"/>
              <a:gd name="connsiteX5" fmla="*/ 561816 w 1440004"/>
              <a:gd name="connsiteY5" fmla="*/ 757571 h 939892"/>
              <a:gd name="connsiteX6" fmla="*/ 0 w 1440004"/>
              <a:gd name="connsiteY6" fmla="*/ 939892 h 939892"/>
              <a:gd name="connsiteX7" fmla="*/ 0 w 1440004"/>
              <a:gd name="connsiteY7" fmla="*/ 554498 h 939892"/>
              <a:gd name="connsiteX8" fmla="*/ 79920 w 1440004"/>
              <a:gd name="connsiteY8" fmla="*/ 441280 h 939892"/>
              <a:gd name="connsiteX9" fmla="*/ 1440000 w 1440004"/>
              <a:gd name="connsiteY9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720000 w 1440004"/>
              <a:gd name="connsiteY3" fmla="*/ 705850 h 939892"/>
              <a:gd name="connsiteX4" fmla="*/ 561816 w 1440004"/>
              <a:gd name="connsiteY4" fmla="*/ 757571 h 939892"/>
              <a:gd name="connsiteX5" fmla="*/ 0 w 1440004"/>
              <a:gd name="connsiteY5" fmla="*/ 939892 h 939892"/>
              <a:gd name="connsiteX6" fmla="*/ 0 w 1440004"/>
              <a:gd name="connsiteY6" fmla="*/ 554498 h 939892"/>
              <a:gd name="connsiteX7" fmla="*/ 79920 w 1440004"/>
              <a:gd name="connsiteY7" fmla="*/ 441280 h 939892"/>
              <a:gd name="connsiteX8" fmla="*/ 1440000 w 1440004"/>
              <a:gd name="connsiteY8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561816 w 1440004"/>
              <a:gd name="connsiteY3" fmla="*/ 757571 h 939892"/>
              <a:gd name="connsiteX4" fmla="*/ 0 w 1440004"/>
              <a:gd name="connsiteY4" fmla="*/ 939892 h 939892"/>
              <a:gd name="connsiteX5" fmla="*/ 0 w 1440004"/>
              <a:gd name="connsiteY5" fmla="*/ 554498 h 939892"/>
              <a:gd name="connsiteX6" fmla="*/ 79920 w 1440004"/>
              <a:gd name="connsiteY6" fmla="*/ 441280 h 939892"/>
              <a:gd name="connsiteX7" fmla="*/ 1440000 w 1440004"/>
              <a:gd name="connsiteY7" fmla="*/ 0 h 939892"/>
              <a:gd name="connsiteX0" fmla="*/ 1440000 w 1440004"/>
              <a:gd name="connsiteY0" fmla="*/ 0 h 939892"/>
              <a:gd name="connsiteX1" fmla="*/ 1440000 w 1440004"/>
              <a:gd name="connsiteY1" fmla="*/ 298786 h 939892"/>
              <a:gd name="connsiteX2" fmla="*/ 1281816 w 1440004"/>
              <a:gd name="connsiteY2" fmla="*/ 523529 h 939892"/>
              <a:gd name="connsiteX3" fmla="*/ 0 w 1440004"/>
              <a:gd name="connsiteY3" fmla="*/ 939892 h 939892"/>
              <a:gd name="connsiteX4" fmla="*/ 0 w 1440004"/>
              <a:gd name="connsiteY4" fmla="*/ 554498 h 939892"/>
              <a:gd name="connsiteX5" fmla="*/ 79920 w 1440004"/>
              <a:gd name="connsiteY5" fmla="*/ 441280 h 939892"/>
              <a:gd name="connsiteX6" fmla="*/ 1440000 w 1440004"/>
              <a:gd name="connsiteY6" fmla="*/ 0 h 9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4" h="939892">
                <a:moveTo>
                  <a:pt x="1440000" y="0"/>
                </a:moveTo>
                <a:lnTo>
                  <a:pt x="1440000" y="298786"/>
                </a:lnTo>
                <a:cubicBezTo>
                  <a:pt x="1440720" y="420969"/>
                  <a:pt x="1354464" y="499530"/>
                  <a:pt x="1281816" y="523529"/>
                </a:cubicBezTo>
                <a:lnTo>
                  <a:pt x="0" y="939892"/>
                </a:lnTo>
                <a:lnTo>
                  <a:pt x="0" y="554498"/>
                </a:lnTo>
                <a:cubicBezTo>
                  <a:pt x="0" y="514335"/>
                  <a:pt x="23544" y="459702"/>
                  <a:pt x="79920" y="441280"/>
                </a:cubicBezTo>
                <a:lnTo>
                  <a:pt x="1440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4C5A038E-F33A-480E-821F-27147CC23332}"/>
              </a:ext>
            </a:extLst>
          </p:cNvPr>
          <p:cNvSpPr/>
          <p:nvPr userDrawn="1"/>
        </p:nvSpPr>
        <p:spPr>
          <a:xfrm>
            <a:off x="11159139" y="5774181"/>
            <a:ext cx="361349" cy="353576"/>
          </a:xfrm>
          <a:custGeom>
            <a:avLst/>
            <a:gdLst>
              <a:gd name="connsiteX0" fmla="*/ 361349 w 361349"/>
              <a:gd name="connsiteY0" fmla="*/ 0 h 353576"/>
              <a:gd name="connsiteX1" fmla="*/ 361349 w 361349"/>
              <a:gd name="connsiteY1" fmla="*/ 236274 h 353576"/>
              <a:gd name="connsiteX2" fmla="*/ 0 w 361349"/>
              <a:gd name="connsiteY2" fmla="*/ 353576 h 353576"/>
              <a:gd name="connsiteX3" fmla="*/ 0 w 361349"/>
              <a:gd name="connsiteY3" fmla="*/ 160867 h 353576"/>
              <a:gd name="connsiteX4" fmla="*/ 39962 w 361349"/>
              <a:gd name="connsiteY4" fmla="*/ 104255 h 353576"/>
              <a:gd name="connsiteX5" fmla="*/ 361349 w 361349"/>
              <a:gd name="connsiteY5" fmla="*/ 0 h 35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349" h="353576">
                <a:moveTo>
                  <a:pt x="361349" y="0"/>
                </a:moveTo>
                <a:lnTo>
                  <a:pt x="361349" y="236274"/>
                </a:lnTo>
                <a:lnTo>
                  <a:pt x="0" y="353576"/>
                </a:lnTo>
                <a:lnTo>
                  <a:pt x="0" y="160867"/>
                </a:lnTo>
                <a:cubicBezTo>
                  <a:pt x="0" y="140784"/>
                  <a:pt x="11773" y="113466"/>
                  <a:pt x="39962" y="104255"/>
                </a:cubicBezTo>
                <a:lnTo>
                  <a:pt x="3613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58E852-0065-4370-8A2B-50BFE3A18E89}"/>
              </a:ext>
            </a:extLst>
          </p:cNvPr>
          <p:cNvSpPr txBox="1"/>
          <p:nvPr userDrawn="1"/>
        </p:nvSpPr>
        <p:spPr>
          <a:xfrm>
            <a:off x="11223212" y="5882840"/>
            <a:ext cx="206788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0B43CC62-0011-452A-B8DE-A5C2844A3CE9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sp>
        <p:nvSpPr>
          <p:cNvPr id="258" name="Freeform 5">
            <a:extLst>
              <a:ext uri="{FF2B5EF4-FFF2-40B4-BE49-F238E27FC236}">
                <a16:creationId xmlns:a16="http://schemas.microsoft.com/office/drawing/2014/main" id="{7B9CC405-E9F0-49B2-AAC3-E1DEA327D9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9999" y="3679155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pic>
        <p:nvPicPr>
          <p:cNvPr id="260" name="Image 259">
            <a:extLst>
              <a:ext uri="{FF2B5EF4-FFF2-40B4-BE49-F238E27FC236}">
                <a16:creationId xmlns:a16="http://schemas.microsoft.com/office/drawing/2014/main" id="{4BA04366-173A-478C-B3C3-4CE738A4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t="20048" r="-522" b="36265"/>
          <a:stretch/>
        </p:blipFill>
        <p:spPr>
          <a:xfrm>
            <a:off x="-27937" y="4228928"/>
            <a:ext cx="3653786" cy="2256091"/>
          </a:xfrm>
          <a:prstGeom prst="rect">
            <a:avLst/>
          </a:prstGeom>
        </p:spPr>
      </p:pic>
      <p:pic>
        <p:nvPicPr>
          <p:cNvPr id="509" name="Image 508">
            <a:extLst>
              <a:ext uri="{FF2B5EF4-FFF2-40B4-BE49-F238E27FC236}">
                <a16:creationId xmlns:a16="http://schemas.microsoft.com/office/drawing/2014/main" id="{BADA8826-5F42-4491-AD23-E3794E2821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14" y="411769"/>
            <a:ext cx="1760676" cy="22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6EB8256-A516-4C28-B512-520B1FBD2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96875"/>
            <a:ext cx="1439890" cy="1411998"/>
          </a:xfrm>
          <a:custGeom>
            <a:avLst/>
            <a:gdLst>
              <a:gd name="connsiteX0" fmla="*/ 1439882 w 1439890"/>
              <a:gd name="connsiteY0" fmla="*/ 0 h 1411998"/>
              <a:gd name="connsiteX1" fmla="*/ 1439882 w 1439890"/>
              <a:gd name="connsiteY1" fmla="*/ 597570 h 1411998"/>
              <a:gd name="connsiteX2" fmla="*/ 1123515 w 1439890"/>
              <a:gd name="connsiteY2" fmla="*/ 1047055 h 1411998"/>
              <a:gd name="connsiteX3" fmla="*/ 0 w 1439890"/>
              <a:gd name="connsiteY3" fmla="*/ 1411998 h 1411998"/>
              <a:gd name="connsiteX4" fmla="*/ 0 w 1439890"/>
              <a:gd name="connsiteY4" fmla="*/ 467172 h 1411998"/>
              <a:gd name="connsiteX5" fmla="*/ 1439882 w 1439890"/>
              <a:gd name="connsiteY5" fmla="*/ 0 h 141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890" h="1411998">
                <a:moveTo>
                  <a:pt x="1439882" y="0"/>
                </a:moveTo>
                <a:lnTo>
                  <a:pt x="1439882" y="597570"/>
                </a:lnTo>
                <a:cubicBezTo>
                  <a:pt x="1441322" y="841936"/>
                  <a:pt x="1268811" y="999057"/>
                  <a:pt x="1123515" y="1047055"/>
                </a:cubicBezTo>
                <a:lnTo>
                  <a:pt x="0" y="1411998"/>
                </a:lnTo>
                <a:lnTo>
                  <a:pt x="0" y="467172"/>
                </a:lnTo>
                <a:lnTo>
                  <a:pt x="14398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18DD5D7-81DA-4578-B7CC-2C557BB992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59392" y="866775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BC427482-D799-4BD9-9DE0-1C162799B035}"/>
              </a:ext>
            </a:extLst>
          </p:cNvPr>
          <p:cNvSpPr>
            <a:spLocks noChangeAspect="1"/>
          </p:cNvSpPr>
          <p:nvPr userDrawn="1"/>
        </p:nvSpPr>
        <p:spPr>
          <a:xfrm>
            <a:off x="10079393" y="1"/>
            <a:ext cx="1439921" cy="871811"/>
          </a:xfrm>
          <a:custGeom>
            <a:avLst/>
            <a:gdLst>
              <a:gd name="connsiteX0" fmla="*/ 1230385 w 1439921"/>
              <a:gd name="connsiteY0" fmla="*/ 0 h 871811"/>
              <a:gd name="connsiteX1" fmla="*/ 1439921 w 1439921"/>
              <a:gd name="connsiteY1" fmla="*/ 0 h 871811"/>
              <a:gd name="connsiteX2" fmla="*/ 1439921 w 1439921"/>
              <a:gd name="connsiteY2" fmla="*/ 404377 h 871811"/>
              <a:gd name="connsiteX3" fmla="*/ 0 w 1439921"/>
              <a:gd name="connsiteY3" fmla="*/ 871811 h 871811"/>
              <a:gd name="connsiteX4" fmla="*/ 0 w 1439921"/>
              <a:gd name="connsiteY4" fmla="*/ 486417 h 871811"/>
              <a:gd name="connsiteX5" fmla="*/ 79920 w 1439921"/>
              <a:gd name="connsiteY5" fmla="*/ 373199 h 871811"/>
              <a:gd name="connsiteX6" fmla="*/ 1230385 w 1439921"/>
              <a:gd name="connsiteY6" fmla="*/ 0 h 8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921" h="871811">
                <a:moveTo>
                  <a:pt x="1230385" y="0"/>
                </a:moveTo>
                <a:lnTo>
                  <a:pt x="1439921" y="0"/>
                </a:lnTo>
                <a:lnTo>
                  <a:pt x="1439921" y="404377"/>
                </a:lnTo>
                <a:lnTo>
                  <a:pt x="0" y="871811"/>
                </a:lnTo>
                <a:lnTo>
                  <a:pt x="0" y="486417"/>
                </a:lnTo>
                <a:cubicBezTo>
                  <a:pt x="0" y="446254"/>
                  <a:pt x="23544" y="391621"/>
                  <a:pt x="79920" y="373199"/>
                </a:cubicBezTo>
                <a:lnTo>
                  <a:pt x="12303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42" name="Groupe 741">
            <a:extLst>
              <a:ext uri="{FF2B5EF4-FFF2-40B4-BE49-F238E27FC236}">
                <a16:creationId xmlns:a16="http://schemas.microsoft.com/office/drawing/2014/main" id="{2C66472B-58F0-4AB8-B698-EE2717CD26C3}"/>
              </a:ext>
            </a:extLst>
          </p:cNvPr>
          <p:cNvGrpSpPr/>
          <p:nvPr userDrawn="1"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00845591-56D0-4898-8022-1DA83C140155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44" name="Image 743">
              <a:extLst>
                <a:ext uri="{FF2B5EF4-FFF2-40B4-BE49-F238E27FC236}">
                  <a16:creationId xmlns:a16="http://schemas.microsoft.com/office/drawing/2014/main" id="{D95B3DC1-6CA1-4DCB-BFEF-8AB7CD7BE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745" name="ZoneTexte 744">
              <a:extLst>
                <a:ext uri="{FF2B5EF4-FFF2-40B4-BE49-F238E27FC236}">
                  <a16:creationId xmlns:a16="http://schemas.microsoft.com/office/drawing/2014/main" id="{38DE5E71-FE8C-4D82-9E2D-F403DD454C3D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11191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FB4F89EE-92C3-46B2-B60E-9FC1D7FA288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96875"/>
            <a:ext cx="1439890" cy="1411998"/>
          </a:xfrm>
          <a:custGeom>
            <a:avLst/>
            <a:gdLst>
              <a:gd name="connsiteX0" fmla="*/ 1439882 w 1439890"/>
              <a:gd name="connsiteY0" fmla="*/ 0 h 1411998"/>
              <a:gd name="connsiteX1" fmla="*/ 1439882 w 1439890"/>
              <a:gd name="connsiteY1" fmla="*/ 597570 h 1411998"/>
              <a:gd name="connsiteX2" fmla="*/ 1123515 w 1439890"/>
              <a:gd name="connsiteY2" fmla="*/ 1047055 h 1411998"/>
              <a:gd name="connsiteX3" fmla="*/ 0 w 1439890"/>
              <a:gd name="connsiteY3" fmla="*/ 1411998 h 1411998"/>
              <a:gd name="connsiteX4" fmla="*/ 0 w 1439890"/>
              <a:gd name="connsiteY4" fmla="*/ 467172 h 1411998"/>
              <a:gd name="connsiteX5" fmla="*/ 1439882 w 1439890"/>
              <a:gd name="connsiteY5" fmla="*/ 0 h 141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890" h="1411998">
                <a:moveTo>
                  <a:pt x="1439882" y="0"/>
                </a:moveTo>
                <a:lnTo>
                  <a:pt x="1439882" y="597570"/>
                </a:lnTo>
                <a:cubicBezTo>
                  <a:pt x="1441322" y="841936"/>
                  <a:pt x="1268811" y="999057"/>
                  <a:pt x="1123515" y="1047055"/>
                </a:cubicBezTo>
                <a:lnTo>
                  <a:pt x="0" y="1411998"/>
                </a:lnTo>
                <a:lnTo>
                  <a:pt x="0" y="467172"/>
                </a:lnTo>
                <a:lnTo>
                  <a:pt x="14398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2" y="719138"/>
            <a:ext cx="8309967" cy="541687"/>
          </a:xfrm>
        </p:spPr>
        <p:txBody>
          <a:bodyPr wrap="none" lIns="0" rIns="0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AD3D62B-5218-4AE3-9323-5A3DA663272C}"/>
              </a:ext>
            </a:extLst>
          </p:cNvPr>
          <p:cNvGrpSpPr/>
          <p:nvPr userDrawn="1"/>
        </p:nvGrpSpPr>
        <p:grpSpPr>
          <a:xfrm>
            <a:off x="10594568" y="5603648"/>
            <a:ext cx="923708" cy="802305"/>
            <a:chOff x="10596780" y="5551396"/>
            <a:chExt cx="923708" cy="802305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9E6B65F-ABAE-4D9A-874D-9F2A270DC7D4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7C9B3D4-D764-46FD-8D8F-3F4FFE09C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4859F6A-B806-4673-AC02-83F8942B3C6A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0508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719138"/>
            <a:ext cx="8309967" cy="541687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EA385C9-84CD-44C8-8A28-44627718938E}"/>
              </a:ext>
            </a:extLst>
          </p:cNvPr>
          <p:cNvGrpSpPr/>
          <p:nvPr userDrawn="1"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1AB0E72-4F0D-420F-9B73-2F4EA150D2F7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F573797-A01C-4DFE-9773-C58B2EBC1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3E6421F-21C7-4221-8C05-3A6BB0CBC2F7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0253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CC82DBB2-4CA6-412E-B9FE-9E16D53954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96875"/>
            <a:ext cx="1439890" cy="1411998"/>
          </a:xfrm>
          <a:custGeom>
            <a:avLst/>
            <a:gdLst>
              <a:gd name="connsiteX0" fmla="*/ 1439882 w 1439890"/>
              <a:gd name="connsiteY0" fmla="*/ 0 h 1411998"/>
              <a:gd name="connsiteX1" fmla="*/ 1439882 w 1439890"/>
              <a:gd name="connsiteY1" fmla="*/ 597570 h 1411998"/>
              <a:gd name="connsiteX2" fmla="*/ 1123515 w 1439890"/>
              <a:gd name="connsiteY2" fmla="*/ 1047055 h 1411998"/>
              <a:gd name="connsiteX3" fmla="*/ 0 w 1439890"/>
              <a:gd name="connsiteY3" fmla="*/ 1411998 h 1411998"/>
              <a:gd name="connsiteX4" fmla="*/ 0 w 1439890"/>
              <a:gd name="connsiteY4" fmla="*/ 467172 h 1411998"/>
              <a:gd name="connsiteX5" fmla="*/ 1439882 w 1439890"/>
              <a:gd name="connsiteY5" fmla="*/ 0 h 141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890" h="1411998">
                <a:moveTo>
                  <a:pt x="1439882" y="0"/>
                </a:moveTo>
                <a:lnTo>
                  <a:pt x="1439882" y="597570"/>
                </a:lnTo>
                <a:cubicBezTo>
                  <a:pt x="1441322" y="841936"/>
                  <a:pt x="1268811" y="999057"/>
                  <a:pt x="1123515" y="1047055"/>
                </a:cubicBezTo>
                <a:lnTo>
                  <a:pt x="0" y="1411998"/>
                </a:lnTo>
                <a:lnTo>
                  <a:pt x="0" y="467172"/>
                </a:lnTo>
                <a:lnTo>
                  <a:pt x="14398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2" y="718295"/>
            <a:ext cx="8309967" cy="541687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33" y="1725046"/>
            <a:ext cx="4500000" cy="4037125"/>
          </a:xfrm>
        </p:spPr>
        <p:txBody>
          <a:bodyPr lIns="0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0" y="1725046"/>
            <a:ext cx="4500000" cy="4035991"/>
          </a:xfrm>
        </p:spPr>
        <p:txBody>
          <a:bodyPr lIns="0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5E950E6-E631-4764-BD6E-247E1A711DB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59392" y="866775"/>
            <a:ext cx="720000" cy="705850"/>
          </a:xfrm>
          <a:custGeom>
            <a:avLst/>
            <a:gdLst>
              <a:gd name="T0" fmla="*/ 675 w 865"/>
              <a:gd name="T1" fmla="*/ 629 h 848"/>
              <a:gd name="T2" fmla="*/ 675 w 865"/>
              <a:gd name="T3" fmla="*/ 629 h 848"/>
              <a:gd name="T4" fmla="*/ 683 w 865"/>
              <a:gd name="T5" fmla="*/ 627 h 848"/>
              <a:gd name="T6" fmla="*/ 705 w 865"/>
              <a:gd name="T7" fmla="*/ 617 h 848"/>
              <a:gd name="T8" fmla="*/ 735 w 865"/>
              <a:gd name="T9" fmla="*/ 599 h 848"/>
              <a:gd name="T10" fmla="*/ 751 w 865"/>
              <a:gd name="T11" fmla="*/ 587 h 848"/>
              <a:gd name="T12" fmla="*/ 769 w 865"/>
              <a:gd name="T13" fmla="*/ 573 h 848"/>
              <a:gd name="T14" fmla="*/ 787 w 865"/>
              <a:gd name="T15" fmla="*/ 555 h 848"/>
              <a:gd name="T16" fmla="*/ 805 w 865"/>
              <a:gd name="T17" fmla="*/ 537 h 848"/>
              <a:gd name="T18" fmla="*/ 821 w 865"/>
              <a:gd name="T19" fmla="*/ 515 h 848"/>
              <a:gd name="T20" fmla="*/ 835 w 865"/>
              <a:gd name="T21" fmla="*/ 489 h 848"/>
              <a:gd name="T22" fmla="*/ 847 w 865"/>
              <a:gd name="T23" fmla="*/ 461 h 848"/>
              <a:gd name="T24" fmla="*/ 855 w 865"/>
              <a:gd name="T25" fmla="*/ 431 h 848"/>
              <a:gd name="T26" fmla="*/ 861 w 865"/>
              <a:gd name="T27" fmla="*/ 397 h 848"/>
              <a:gd name="T28" fmla="*/ 865 w 865"/>
              <a:gd name="T29" fmla="*/ 359 h 848"/>
              <a:gd name="T30" fmla="*/ 865 w 865"/>
              <a:gd name="T31" fmla="*/ 0 h 848"/>
              <a:gd name="T32" fmla="*/ 96 w 865"/>
              <a:gd name="T33" fmla="*/ 249 h 848"/>
              <a:gd name="T34" fmla="*/ 96 w 865"/>
              <a:gd name="T35" fmla="*/ 249 h 848"/>
              <a:gd name="T36" fmla="*/ 80 w 865"/>
              <a:gd name="T37" fmla="*/ 255 h 848"/>
              <a:gd name="T38" fmla="*/ 66 w 865"/>
              <a:gd name="T39" fmla="*/ 265 h 848"/>
              <a:gd name="T40" fmla="*/ 48 w 865"/>
              <a:gd name="T41" fmla="*/ 277 h 848"/>
              <a:gd name="T42" fmla="*/ 30 w 865"/>
              <a:gd name="T43" fmla="*/ 295 h 848"/>
              <a:gd name="T44" fmla="*/ 22 w 865"/>
              <a:gd name="T45" fmla="*/ 307 h 848"/>
              <a:gd name="T46" fmla="*/ 16 w 865"/>
              <a:gd name="T47" fmla="*/ 319 h 848"/>
              <a:gd name="T48" fmla="*/ 10 w 865"/>
              <a:gd name="T49" fmla="*/ 333 h 848"/>
              <a:gd name="T50" fmla="*/ 4 w 865"/>
              <a:gd name="T51" fmla="*/ 349 h 848"/>
              <a:gd name="T52" fmla="*/ 2 w 865"/>
              <a:gd name="T53" fmla="*/ 367 h 848"/>
              <a:gd name="T54" fmla="*/ 0 w 865"/>
              <a:gd name="T55" fmla="*/ 385 h 848"/>
              <a:gd name="T56" fmla="*/ 0 w 865"/>
              <a:gd name="T57" fmla="*/ 848 h 848"/>
              <a:gd name="T58" fmla="*/ 675 w 865"/>
              <a:gd name="T59" fmla="*/ 629 h 848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763 w 10000"/>
              <a:gd name="connsiteY18" fmla="*/ 3125 h 10000"/>
              <a:gd name="connsiteX19" fmla="*/ 555 w 10000"/>
              <a:gd name="connsiteY19" fmla="*/ 3267 h 10000"/>
              <a:gd name="connsiteX20" fmla="*/ 347 w 10000"/>
              <a:gd name="connsiteY20" fmla="*/ 3479 h 10000"/>
              <a:gd name="connsiteX21" fmla="*/ 254 w 10000"/>
              <a:gd name="connsiteY21" fmla="*/ 3620 h 10000"/>
              <a:gd name="connsiteX22" fmla="*/ 185 w 10000"/>
              <a:gd name="connsiteY22" fmla="*/ 3762 h 10000"/>
              <a:gd name="connsiteX23" fmla="*/ 116 w 10000"/>
              <a:gd name="connsiteY23" fmla="*/ 3927 h 10000"/>
              <a:gd name="connsiteX24" fmla="*/ 46 w 10000"/>
              <a:gd name="connsiteY24" fmla="*/ 4116 h 10000"/>
              <a:gd name="connsiteX25" fmla="*/ 23 w 10000"/>
              <a:gd name="connsiteY25" fmla="*/ 4328 h 10000"/>
              <a:gd name="connsiteX26" fmla="*/ 0 w 10000"/>
              <a:gd name="connsiteY26" fmla="*/ 4540 h 10000"/>
              <a:gd name="connsiteX27" fmla="*/ 0 w 10000"/>
              <a:gd name="connsiteY27" fmla="*/ 10000 h 10000"/>
              <a:gd name="connsiteX28" fmla="*/ 7803 w 10000"/>
              <a:gd name="connsiteY2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555 w 10000"/>
              <a:gd name="connsiteY18" fmla="*/ 3267 h 10000"/>
              <a:gd name="connsiteX19" fmla="*/ 347 w 10000"/>
              <a:gd name="connsiteY19" fmla="*/ 3479 h 10000"/>
              <a:gd name="connsiteX20" fmla="*/ 254 w 10000"/>
              <a:gd name="connsiteY20" fmla="*/ 3620 h 10000"/>
              <a:gd name="connsiteX21" fmla="*/ 185 w 10000"/>
              <a:gd name="connsiteY21" fmla="*/ 3762 h 10000"/>
              <a:gd name="connsiteX22" fmla="*/ 116 w 10000"/>
              <a:gd name="connsiteY22" fmla="*/ 3927 h 10000"/>
              <a:gd name="connsiteX23" fmla="*/ 46 w 10000"/>
              <a:gd name="connsiteY23" fmla="*/ 4116 h 10000"/>
              <a:gd name="connsiteX24" fmla="*/ 23 w 10000"/>
              <a:gd name="connsiteY24" fmla="*/ 4328 h 10000"/>
              <a:gd name="connsiteX25" fmla="*/ 0 w 10000"/>
              <a:gd name="connsiteY25" fmla="*/ 4540 h 10000"/>
              <a:gd name="connsiteX26" fmla="*/ 0 w 10000"/>
              <a:gd name="connsiteY26" fmla="*/ 10000 h 10000"/>
              <a:gd name="connsiteX27" fmla="*/ 7803 w 10000"/>
              <a:gd name="connsiteY2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347 w 10000"/>
              <a:gd name="connsiteY18" fmla="*/ 3479 h 10000"/>
              <a:gd name="connsiteX19" fmla="*/ 254 w 10000"/>
              <a:gd name="connsiteY19" fmla="*/ 3620 h 10000"/>
              <a:gd name="connsiteX20" fmla="*/ 185 w 10000"/>
              <a:gd name="connsiteY20" fmla="*/ 3762 h 10000"/>
              <a:gd name="connsiteX21" fmla="*/ 116 w 10000"/>
              <a:gd name="connsiteY21" fmla="*/ 3927 h 10000"/>
              <a:gd name="connsiteX22" fmla="*/ 46 w 10000"/>
              <a:gd name="connsiteY22" fmla="*/ 4116 h 10000"/>
              <a:gd name="connsiteX23" fmla="*/ 23 w 10000"/>
              <a:gd name="connsiteY23" fmla="*/ 4328 h 10000"/>
              <a:gd name="connsiteX24" fmla="*/ 0 w 10000"/>
              <a:gd name="connsiteY24" fmla="*/ 4540 h 10000"/>
              <a:gd name="connsiteX25" fmla="*/ 0 w 10000"/>
              <a:gd name="connsiteY25" fmla="*/ 10000 h 10000"/>
              <a:gd name="connsiteX26" fmla="*/ 7803 w 10000"/>
              <a:gd name="connsiteY2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54 w 10000"/>
              <a:gd name="connsiteY18" fmla="*/ 3620 h 10000"/>
              <a:gd name="connsiteX19" fmla="*/ 185 w 10000"/>
              <a:gd name="connsiteY19" fmla="*/ 3762 h 10000"/>
              <a:gd name="connsiteX20" fmla="*/ 116 w 10000"/>
              <a:gd name="connsiteY20" fmla="*/ 3927 h 10000"/>
              <a:gd name="connsiteX21" fmla="*/ 46 w 10000"/>
              <a:gd name="connsiteY21" fmla="*/ 4116 h 10000"/>
              <a:gd name="connsiteX22" fmla="*/ 23 w 10000"/>
              <a:gd name="connsiteY22" fmla="*/ 4328 h 10000"/>
              <a:gd name="connsiteX23" fmla="*/ 0 w 10000"/>
              <a:gd name="connsiteY23" fmla="*/ 4540 h 10000"/>
              <a:gd name="connsiteX24" fmla="*/ 0 w 10000"/>
              <a:gd name="connsiteY24" fmla="*/ 10000 h 10000"/>
              <a:gd name="connsiteX25" fmla="*/ 7803 w 10000"/>
              <a:gd name="connsiteY2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85 w 10000"/>
              <a:gd name="connsiteY18" fmla="*/ 3762 h 10000"/>
              <a:gd name="connsiteX19" fmla="*/ 116 w 10000"/>
              <a:gd name="connsiteY19" fmla="*/ 3927 h 10000"/>
              <a:gd name="connsiteX20" fmla="*/ 46 w 10000"/>
              <a:gd name="connsiteY20" fmla="*/ 4116 h 10000"/>
              <a:gd name="connsiteX21" fmla="*/ 23 w 10000"/>
              <a:gd name="connsiteY21" fmla="*/ 4328 h 10000"/>
              <a:gd name="connsiteX22" fmla="*/ 0 w 10000"/>
              <a:gd name="connsiteY22" fmla="*/ 4540 h 10000"/>
              <a:gd name="connsiteX23" fmla="*/ 0 w 10000"/>
              <a:gd name="connsiteY23" fmla="*/ 10000 h 10000"/>
              <a:gd name="connsiteX24" fmla="*/ 7803 w 10000"/>
              <a:gd name="connsiteY2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116 w 10000"/>
              <a:gd name="connsiteY18" fmla="*/ 3927 h 10000"/>
              <a:gd name="connsiteX19" fmla="*/ 46 w 10000"/>
              <a:gd name="connsiteY19" fmla="*/ 4116 h 10000"/>
              <a:gd name="connsiteX20" fmla="*/ 23 w 10000"/>
              <a:gd name="connsiteY20" fmla="*/ 4328 h 10000"/>
              <a:gd name="connsiteX21" fmla="*/ 0 w 10000"/>
              <a:gd name="connsiteY21" fmla="*/ 4540 h 10000"/>
              <a:gd name="connsiteX22" fmla="*/ 0 w 10000"/>
              <a:gd name="connsiteY22" fmla="*/ 10000 h 10000"/>
              <a:gd name="connsiteX23" fmla="*/ 7803 w 10000"/>
              <a:gd name="connsiteY2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46 w 10000"/>
              <a:gd name="connsiteY18" fmla="*/ 4116 h 10000"/>
              <a:gd name="connsiteX19" fmla="*/ 23 w 10000"/>
              <a:gd name="connsiteY19" fmla="*/ 4328 h 10000"/>
              <a:gd name="connsiteX20" fmla="*/ 0 w 10000"/>
              <a:gd name="connsiteY20" fmla="*/ 4540 h 10000"/>
              <a:gd name="connsiteX21" fmla="*/ 0 w 10000"/>
              <a:gd name="connsiteY21" fmla="*/ 10000 h 10000"/>
              <a:gd name="connsiteX22" fmla="*/ 7803 w 10000"/>
              <a:gd name="connsiteY2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23 w 10000"/>
              <a:gd name="connsiteY18" fmla="*/ 4328 h 10000"/>
              <a:gd name="connsiteX19" fmla="*/ 0 w 10000"/>
              <a:gd name="connsiteY19" fmla="*/ 4540 h 10000"/>
              <a:gd name="connsiteX20" fmla="*/ 0 w 10000"/>
              <a:gd name="connsiteY20" fmla="*/ 10000 h 10000"/>
              <a:gd name="connsiteX21" fmla="*/ 7803 w 10000"/>
              <a:gd name="connsiteY2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1110 w 10000"/>
              <a:gd name="connsiteY17" fmla="*/ 2936 h 10000"/>
              <a:gd name="connsiteX18" fmla="*/ 0 w 10000"/>
              <a:gd name="connsiteY18" fmla="*/ 4540 h 10000"/>
              <a:gd name="connsiteX19" fmla="*/ 0 w 10000"/>
              <a:gd name="connsiteY19" fmla="*/ 10000 h 10000"/>
              <a:gd name="connsiteX20" fmla="*/ 7803 w 10000"/>
              <a:gd name="connsiteY2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9954 w 10000"/>
              <a:gd name="connsiteY13" fmla="*/ 4682 h 10000"/>
              <a:gd name="connsiteX14" fmla="*/ 10000 w 10000"/>
              <a:gd name="connsiteY14" fmla="*/ 4233 h 10000"/>
              <a:gd name="connsiteX15" fmla="*/ 10000 w 10000"/>
              <a:gd name="connsiteY15" fmla="*/ 0 h 10000"/>
              <a:gd name="connsiteX16" fmla="*/ 1110 w 10000"/>
              <a:gd name="connsiteY16" fmla="*/ 2936 h 10000"/>
              <a:gd name="connsiteX17" fmla="*/ 0 w 10000"/>
              <a:gd name="connsiteY17" fmla="*/ 4540 h 10000"/>
              <a:gd name="connsiteX18" fmla="*/ 0 w 10000"/>
              <a:gd name="connsiteY18" fmla="*/ 10000 h 10000"/>
              <a:gd name="connsiteX19" fmla="*/ 7803 w 10000"/>
              <a:gd name="connsiteY1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9884 w 10000"/>
              <a:gd name="connsiteY12" fmla="*/ 5083 h 10000"/>
              <a:gd name="connsiteX13" fmla="*/ 10000 w 10000"/>
              <a:gd name="connsiteY13" fmla="*/ 4233 h 10000"/>
              <a:gd name="connsiteX14" fmla="*/ 10000 w 10000"/>
              <a:gd name="connsiteY14" fmla="*/ 0 h 10000"/>
              <a:gd name="connsiteX15" fmla="*/ 1110 w 10000"/>
              <a:gd name="connsiteY15" fmla="*/ 2936 h 10000"/>
              <a:gd name="connsiteX16" fmla="*/ 0 w 10000"/>
              <a:gd name="connsiteY16" fmla="*/ 4540 h 10000"/>
              <a:gd name="connsiteX17" fmla="*/ 0 w 10000"/>
              <a:gd name="connsiteY17" fmla="*/ 10000 h 10000"/>
              <a:gd name="connsiteX18" fmla="*/ 7803 w 10000"/>
              <a:gd name="connsiteY1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9792 w 10000"/>
              <a:gd name="connsiteY11" fmla="*/ 5436 h 10000"/>
              <a:gd name="connsiteX12" fmla="*/ 10000 w 10000"/>
              <a:gd name="connsiteY12" fmla="*/ 4233 h 10000"/>
              <a:gd name="connsiteX13" fmla="*/ 10000 w 10000"/>
              <a:gd name="connsiteY13" fmla="*/ 0 h 10000"/>
              <a:gd name="connsiteX14" fmla="*/ 1110 w 10000"/>
              <a:gd name="connsiteY14" fmla="*/ 2936 h 10000"/>
              <a:gd name="connsiteX15" fmla="*/ 0 w 10000"/>
              <a:gd name="connsiteY15" fmla="*/ 4540 h 10000"/>
              <a:gd name="connsiteX16" fmla="*/ 0 w 10000"/>
              <a:gd name="connsiteY16" fmla="*/ 10000 h 10000"/>
              <a:gd name="connsiteX17" fmla="*/ 7803 w 10000"/>
              <a:gd name="connsiteY1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9653 w 10000"/>
              <a:gd name="connsiteY10" fmla="*/ 5767 h 10000"/>
              <a:gd name="connsiteX11" fmla="*/ 10000 w 10000"/>
              <a:gd name="connsiteY11" fmla="*/ 4233 h 10000"/>
              <a:gd name="connsiteX12" fmla="*/ 10000 w 10000"/>
              <a:gd name="connsiteY12" fmla="*/ 0 h 10000"/>
              <a:gd name="connsiteX13" fmla="*/ 1110 w 10000"/>
              <a:gd name="connsiteY13" fmla="*/ 2936 h 10000"/>
              <a:gd name="connsiteX14" fmla="*/ 0 w 10000"/>
              <a:gd name="connsiteY14" fmla="*/ 4540 h 10000"/>
              <a:gd name="connsiteX15" fmla="*/ 0 w 10000"/>
              <a:gd name="connsiteY15" fmla="*/ 10000 h 10000"/>
              <a:gd name="connsiteX16" fmla="*/ 7803 w 10000"/>
              <a:gd name="connsiteY16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9491 w 10000"/>
              <a:gd name="connsiteY9" fmla="*/ 6073 h 10000"/>
              <a:gd name="connsiteX10" fmla="*/ 10000 w 10000"/>
              <a:gd name="connsiteY10" fmla="*/ 4233 h 10000"/>
              <a:gd name="connsiteX11" fmla="*/ 10000 w 10000"/>
              <a:gd name="connsiteY11" fmla="*/ 0 h 10000"/>
              <a:gd name="connsiteX12" fmla="*/ 1110 w 10000"/>
              <a:gd name="connsiteY12" fmla="*/ 2936 h 10000"/>
              <a:gd name="connsiteX13" fmla="*/ 0 w 10000"/>
              <a:gd name="connsiteY13" fmla="*/ 4540 h 10000"/>
              <a:gd name="connsiteX14" fmla="*/ 0 w 10000"/>
              <a:gd name="connsiteY14" fmla="*/ 10000 h 10000"/>
              <a:gd name="connsiteX15" fmla="*/ 7803 w 10000"/>
              <a:gd name="connsiteY15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9306 w 10000"/>
              <a:gd name="connsiteY8" fmla="*/ 6333 h 10000"/>
              <a:gd name="connsiteX9" fmla="*/ 10000 w 10000"/>
              <a:gd name="connsiteY9" fmla="*/ 4233 h 10000"/>
              <a:gd name="connsiteX10" fmla="*/ 10000 w 10000"/>
              <a:gd name="connsiteY10" fmla="*/ 0 h 10000"/>
              <a:gd name="connsiteX11" fmla="*/ 1110 w 10000"/>
              <a:gd name="connsiteY11" fmla="*/ 2936 h 10000"/>
              <a:gd name="connsiteX12" fmla="*/ 0 w 10000"/>
              <a:gd name="connsiteY12" fmla="*/ 4540 h 10000"/>
              <a:gd name="connsiteX13" fmla="*/ 0 w 10000"/>
              <a:gd name="connsiteY13" fmla="*/ 10000 h 10000"/>
              <a:gd name="connsiteX14" fmla="*/ 7803 w 10000"/>
              <a:gd name="connsiteY14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9098 w 10000"/>
              <a:gd name="connsiteY7" fmla="*/ 6545 h 10000"/>
              <a:gd name="connsiteX8" fmla="*/ 10000 w 10000"/>
              <a:gd name="connsiteY8" fmla="*/ 4233 h 10000"/>
              <a:gd name="connsiteX9" fmla="*/ 10000 w 10000"/>
              <a:gd name="connsiteY9" fmla="*/ 0 h 10000"/>
              <a:gd name="connsiteX10" fmla="*/ 1110 w 10000"/>
              <a:gd name="connsiteY10" fmla="*/ 2936 h 10000"/>
              <a:gd name="connsiteX11" fmla="*/ 0 w 10000"/>
              <a:gd name="connsiteY11" fmla="*/ 4540 h 10000"/>
              <a:gd name="connsiteX12" fmla="*/ 0 w 10000"/>
              <a:gd name="connsiteY12" fmla="*/ 10000 h 10000"/>
              <a:gd name="connsiteX13" fmla="*/ 7803 w 10000"/>
              <a:gd name="connsiteY13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8890 w 10000"/>
              <a:gd name="connsiteY6" fmla="*/ 6757 h 10000"/>
              <a:gd name="connsiteX7" fmla="*/ 10000 w 10000"/>
              <a:gd name="connsiteY7" fmla="*/ 4233 h 10000"/>
              <a:gd name="connsiteX8" fmla="*/ 10000 w 10000"/>
              <a:gd name="connsiteY8" fmla="*/ 0 h 10000"/>
              <a:gd name="connsiteX9" fmla="*/ 1110 w 10000"/>
              <a:gd name="connsiteY9" fmla="*/ 2936 h 10000"/>
              <a:gd name="connsiteX10" fmla="*/ 0 w 10000"/>
              <a:gd name="connsiteY10" fmla="*/ 4540 h 10000"/>
              <a:gd name="connsiteX11" fmla="*/ 0 w 10000"/>
              <a:gd name="connsiteY11" fmla="*/ 10000 h 10000"/>
              <a:gd name="connsiteX12" fmla="*/ 7803 w 10000"/>
              <a:gd name="connsiteY12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8682 w 10000"/>
              <a:gd name="connsiteY5" fmla="*/ 6922 h 10000"/>
              <a:gd name="connsiteX6" fmla="*/ 10000 w 10000"/>
              <a:gd name="connsiteY6" fmla="*/ 4233 h 10000"/>
              <a:gd name="connsiteX7" fmla="*/ 10000 w 10000"/>
              <a:gd name="connsiteY7" fmla="*/ 0 h 10000"/>
              <a:gd name="connsiteX8" fmla="*/ 1110 w 10000"/>
              <a:gd name="connsiteY8" fmla="*/ 2936 h 10000"/>
              <a:gd name="connsiteX9" fmla="*/ 0 w 10000"/>
              <a:gd name="connsiteY9" fmla="*/ 4540 h 10000"/>
              <a:gd name="connsiteX10" fmla="*/ 0 w 10000"/>
              <a:gd name="connsiteY10" fmla="*/ 10000 h 10000"/>
              <a:gd name="connsiteX11" fmla="*/ 7803 w 10000"/>
              <a:gd name="connsiteY11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8497 w 10000"/>
              <a:gd name="connsiteY4" fmla="*/ 7064 h 10000"/>
              <a:gd name="connsiteX5" fmla="*/ 10000 w 10000"/>
              <a:gd name="connsiteY5" fmla="*/ 4233 h 10000"/>
              <a:gd name="connsiteX6" fmla="*/ 10000 w 10000"/>
              <a:gd name="connsiteY6" fmla="*/ 0 h 10000"/>
              <a:gd name="connsiteX7" fmla="*/ 1110 w 10000"/>
              <a:gd name="connsiteY7" fmla="*/ 2936 h 10000"/>
              <a:gd name="connsiteX8" fmla="*/ 0 w 10000"/>
              <a:gd name="connsiteY8" fmla="*/ 4540 h 10000"/>
              <a:gd name="connsiteX9" fmla="*/ 0 w 10000"/>
              <a:gd name="connsiteY9" fmla="*/ 10000 h 10000"/>
              <a:gd name="connsiteX10" fmla="*/ 7803 w 10000"/>
              <a:gd name="connsiteY10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8150 w 10000"/>
              <a:gd name="connsiteY3" fmla="*/ 7276 h 10000"/>
              <a:gd name="connsiteX4" fmla="*/ 10000 w 10000"/>
              <a:gd name="connsiteY4" fmla="*/ 4233 h 10000"/>
              <a:gd name="connsiteX5" fmla="*/ 10000 w 10000"/>
              <a:gd name="connsiteY5" fmla="*/ 0 h 10000"/>
              <a:gd name="connsiteX6" fmla="*/ 1110 w 10000"/>
              <a:gd name="connsiteY6" fmla="*/ 2936 h 10000"/>
              <a:gd name="connsiteX7" fmla="*/ 0 w 10000"/>
              <a:gd name="connsiteY7" fmla="*/ 4540 h 10000"/>
              <a:gd name="connsiteX8" fmla="*/ 0 w 10000"/>
              <a:gd name="connsiteY8" fmla="*/ 10000 h 10000"/>
              <a:gd name="connsiteX9" fmla="*/ 7803 w 10000"/>
              <a:gd name="connsiteY9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7896 w 10000"/>
              <a:gd name="connsiteY2" fmla="*/ 7394 h 10000"/>
              <a:gd name="connsiteX3" fmla="*/ 10000 w 10000"/>
              <a:gd name="connsiteY3" fmla="*/ 4233 h 10000"/>
              <a:gd name="connsiteX4" fmla="*/ 10000 w 10000"/>
              <a:gd name="connsiteY4" fmla="*/ 0 h 10000"/>
              <a:gd name="connsiteX5" fmla="*/ 1110 w 10000"/>
              <a:gd name="connsiteY5" fmla="*/ 2936 h 10000"/>
              <a:gd name="connsiteX6" fmla="*/ 0 w 10000"/>
              <a:gd name="connsiteY6" fmla="*/ 4540 h 10000"/>
              <a:gd name="connsiteX7" fmla="*/ 0 w 10000"/>
              <a:gd name="connsiteY7" fmla="*/ 10000 h 10000"/>
              <a:gd name="connsiteX8" fmla="*/ 7803 w 10000"/>
              <a:gd name="connsiteY8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7803 w 10000"/>
              <a:gd name="connsiteY0" fmla="*/ 7417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7" fmla="*/ 7803 w 10000"/>
              <a:gd name="connsiteY7" fmla="*/ 7417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7803 w 10000"/>
              <a:gd name="connsiteY1" fmla="*/ 7417 h 10000"/>
              <a:gd name="connsiteX2" fmla="*/ 10000 w 10000"/>
              <a:gd name="connsiteY2" fmla="*/ 4233 h 10000"/>
              <a:gd name="connsiteX3" fmla="*/ 10000 w 10000"/>
              <a:gd name="connsiteY3" fmla="*/ 0 h 10000"/>
              <a:gd name="connsiteX4" fmla="*/ 1110 w 10000"/>
              <a:gd name="connsiteY4" fmla="*/ 2936 h 10000"/>
              <a:gd name="connsiteX5" fmla="*/ 0 w 10000"/>
              <a:gd name="connsiteY5" fmla="*/ 4540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803" y="7417"/>
                </a:lnTo>
                <a:cubicBezTo>
                  <a:pt x="8812" y="7077"/>
                  <a:pt x="10010" y="5964"/>
                  <a:pt x="10000" y="4233"/>
                </a:cubicBezTo>
                <a:lnTo>
                  <a:pt x="10000" y="0"/>
                </a:lnTo>
                <a:lnTo>
                  <a:pt x="1110" y="2936"/>
                </a:lnTo>
                <a:cubicBezTo>
                  <a:pt x="327" y="3197"/>
                  <a:pt x="0" y="3971"/>
                  <a:pt x="0" y="454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83FF949-0149-475A-B2E9-33D25BBEFBC3}"/>
              </a:ext>
            </a:extLst>
          </p:cNvPr>
          <p:cNvSpPr>
            <a:spLocks noChangeAspect="1"/>
          </p:cNvSpPr>
          <p:nvPr userDrawn="1"/>
        </p:nvSpPr>
        <p:spPr>
          <a:xfrm>
            <a:off x="10079393" y="1"/>
            <a:ext cx="1439921" cy="871811"/>
          </a:xfrm>
          <a:custGeom>
            <a:avLst/>
            <a:gdLst>
              <a:gd name="connsiteX0" fmla="*/ 1230385 w 1439921"/>
              <a:gd name="connsiteY0" fmla="*/ 0 h 871811"/>
              <a:gd name="connsiteX1" fmla="*/ 1439921 w 1439921"/>
              <a:gd name="connsiteY1" fmla="*/ 0 h 871811"/>
              <a:gd name="connsiteX2" fmla="*/ 1439921 w 1439921"/>
              <a:gd name="connsiteY2" fmla="*/ 404377 h 871811"/>
              <a:gd name="connsiteX3" fmla="*/ 0 w 1439921"/>
              <a:gd name="connsiteY3" fmla="*/ 871811 h 871811"/>
              <a:gd name="connsiteX4" fmla="*/ 0 w 1439921"/>
              <a:gd name="connsiteY4" fmla="*/ 486417 h 871811"/>
              <a:gd name="connsiteX5" fmla="*/ 79920 w 1439921"/>
              <a:gd name="connsiteY5" fmla="*/ 373199 h 871811"/>
              <a:gd name="connsiteX6" fmla="*/ 1230385 w 1439921"/>
              <a:gd name="connsiteY6" fmla="*/ 0 h 8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921" h="871811">
                <a:moveTo>
                  <a:pt x="1230385" y="0"/>
                </a:moveTo>
                <a:lnTo>
                  <a:pt x="1439921" y="0"/>
                </a:lnTo>
                <a:lnTo>
                  <a:pt x="1439921" y="404377"/>
                </a:lnTo>
                <a:lnTo>
                  <a:pt x="0" y="871811"/>
                </a:lnTo>
                <a:lnTo>
                  <a:pt x="0" y="486417"/>
                </a:lnTo>
                <a:cubicBezTo>
                  <a:pt x="0" y="446254"/>
                  <a:pt x="23544" y="391621"/>
                  <a:pt x="79920" y="373199"/>
                </a:cubicBezTo>
                <a:lnTo>
                  <a:pt x="12303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D814796-054C-4D37-B58C-618137A26D1D}"/>
              </a:ext>
            </a:extLst>
          </p:cNvPr>
          <p:cNvGrpSpPr/>
          <p:nvPr userDrawn="1"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1A791A2-9E69-4118-B568-A9CDC33EAD1D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AD17A12-D315-4492-9B99-57B1366AC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7395FA3-2F33-4BAA-A46E-C60F926C15A3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20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527BA9E-BB86-4618-A066-2BEAFB50FBE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96875"/>
            <a:ext cx="1439890" cy="1411998"/>
          </a:xfrm>
          <a:custGeom>
            <a:avLst/>
            <a:gdLst>
              <a:gd name="connsiteX0" fmla="*/ 1439882 w 1439890"/>
              <a:gd name="connsiteY0" fmla="*/ 0 h 1411998"/>
              <a:gd name="connsiteX1" fmla="*/ 1439882 w 1439890"/>
              <a:gd name="connsiteY1" fmla="*/ 597570 h 1411998"/>
              <a:gd name="connsiteX2" fmla="*/ 1123515 w 1439890"/>
              <a:gd name="connsiteY2" fmla="*/ 1047055 h 1411998"/>
              <a:gd name="connsiteX3" fmla="*/ 0 w 1439890"/>
              <a:gd name="connsiteY3" fmla="*/ 1411998 h 1411998"/>
              <a:gd name="connsiteX4" fmla="*/ 0 w 1439890"/>
              <a:gd name="connsiteY4" fmla="*/ 467172 h 1411998"/>
              <a:gd name="connsiteX5" fmla="*/ 1439882 w 1439890"/>
              <a:gd name="connsiteY5" fmla="*/ 0 h 141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890" h="1411998">
                <a:moveTo>
                  <a:pt x="1439882" y="0"/>
                </a:moveTo>
                <a:lnTo>
                  <a:pt x="1439882" y="597570"/>
                </a:lnTo>
                <a:cubicBezTo>
                  <a:pt x="1441322" y="841936"/>
                  <a:pt x="1268811" y="999057"/>
                  <a:pt x="1123515" y="1047055"/>
                </a:cubicBezTo>
                <a:lnTo>
                  <a:pt x="0" y="1411998"/>
                </a:lnTo>
                <a:lnTo>
                  <a:pt x="0" y="467172"/>
                </a:lnTo>
                <a:lnTo>
                  <a:pt x="14398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2" y="720000"/>
            <a:ext cx="8309967" cy="541687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32" y="1725046"/>
            <a:ext cx="4500000" cy="4037125"/>
          </a:xfrm>
        </p:spPr>
        <p:txBody>
          <a:bodyPr lIns="0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2C319EA-7BEE-460E-ADBF-E7DC814F8B2D}"/>
              </a:ext>
            </a:extLst>
          </p:cNvPr>
          <p:cNvGrpSpPr/>
          <p:nvPr userDrawn="1"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6778BDA-8E2E-4120-85C5-936BD89D0372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ABEC562-8874-4EBB-8E5F-5C92CD508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50E16B3-11F4-44F2-A240-15BE5F919604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8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0" y="720000"/>
            <a:ext cx="8309967" cy="541687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000" y="1725046"/>
            <a:ext cx="4500000" cy="4037125"/>
          </a:xfrm>
        </p:spPr>
        <p:txBody>
          <a:bodyPr lIns="0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</a:lstStyle>
          <a:p>
            <a:pPr marL="0" lvl="0" indent="-360000">
              <a:spcBef>
                <a:spcPts val="800"/>
              </a:spcBef>
            </a:pPr>
            <a:r>
              <a:rPr lang="fr-FR"/>
              <a:t>Cliquez pour modifier les styles du texte du masque</a:t>
            </a:r>
          </a:p>
          <a:p>
            <a:pPr marL="0" lvl="1" indent="-360000">
              <a:spcBef>
                <a:spcPts val="800"/>
              </a:spcBef>
            </a:pPr>
            <a:r>
              <a:rPr lang="fr-FR"/>
              <a:t>Deuxième niveau</a:t>
            </a:r>
          </a:p>
          <a:p>
            <a:pPr marL="0" lvl="2" indent="-360000">
              <a:spcBef>
                <a:spcPts val="800"/>
              </a:spcBef>
            </a:pPr>
            <a:r>
              <a:rPr lang="fr-FR"/>
              <a:t>Troisième niveau</a:t>
            </a:r>
          </a:p>
          <a:p>
            <a:pPr marL="0" lvl="3" indent="-360000">
              <a:spcBef>
                <a:spcPts val="800"/>
              </a:spcBef>
            </a:pPr>
            <a:r>
              <a:rPr lang="fr-FR"/>
              <a:t>Quatrième niveau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B818DF2-4C51-4BE0-91E3-95C0F306C871}"/>
              </a:ext>
            </a:extLst>
          </p:cNvPr>
          <p:cNvGrpSpPr/>
          <p:nvPr userDrawn="1"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1C75C54-1607-4D2C-86CB-B4DAF70E2CD4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2355B79-36F5-4013-821A-04BBAC598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758C24E-F908-4573-9A8F-88BE7BD2CF36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‹N°›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16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72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32" y="718295"/>
            <a:ext cx="8309967" cy="54168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defTabSz="91440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725046"/>
            <a:ext cx="10080000" cy="4035991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-360000">
              <a:spcBef>
                <a:spcPts val="800"/>
              </a:spcBef>
            </a:pPr>
            <a:r>
              <a:rPr lang="fr-FR" dirty="0"/>
              <a:t>Modifier les styles du texte du masque</a:t>
            </a:r>
          </a:p>
          <a:p>
            <a:pPr marL="720000" lvl="1">
              <a:spcBef>
                <a:spcPts val="800"/>
              </a:spcBef>
            </a:pPr>
            <a:r>
              <a:rPr lang="fr-FR" dirty="0"/>
              <a:t>Deuxième niveau</a:t>
            </a:r>
          </a:p>
          <a:p>
            <a:pPr lvl="2" indent="-360000">
              <a:spcBef>
                <a:spcPts val="800"/>
              </a:spcBef>
            </a:pPr>
            <a:r>
              <a:rPr lang="fr-FR" dirty="0"/>
              <a:t>Troisième niveau</a:t>
            </a:r>
          </a:p>
          <a:p>
            <a:pPr marL="1440000" lvl="3" indent="-360000">
              <a:spcBef>
                <a:spcPts val="800"/>
              </a:spcBef>
            </a:pPr>
            <a:r>
              <a:rPr lang="fr-FR" dirty="0"/>
              <a:t>Quatrième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6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5" r:id="rId3"/>
    <p:sldLayoutId id="2147483661" r:id="rId4"/>
    <p:sldLayoutId id="2147483667" r:id="rId5"/>
    <p:sldLayoutId id="2147483663" r:id="rId6"/>
    <p:sldLayoutId id="2147483668" r:id="rId7"/>
    <p:sldLayoutId id="2147483669" r:id="rId8"/>
    <p:sldLayoutId id="2147483666" r:id="rId9"/>
    <p:sldLayoutId id="2147483676" r:id="rId10"/>
  </p:sldLayoutIdLst>
  <p:txStyles>
    <p:titleStyle>
      <a:lvl1pPr algn="l" defTabSz="864017" rtl="0" eaLnBrk="1" latinLnBrk="0" hangingPunct="1">
        <a:lnSpc>
          <a:spcPct val="80000"/>
        </a:lnSpc>
        <a:spcBef>
          <a:spcPct val="0"/>
        </a:spcBef>
        <a:buNone/>
        <a:defRPr lang="en-US" sz="4400" b="1" kern="100" cap="all" spc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400" indent="-533400" algn="l" defTabSz="864017" rtl="0" eaLnBrk="1" latinLnBrk="0" hangingPunct="1">
        <a:lnSpc>
          <a:spcPct val="90000"/>
        </a:lnSpc>
        <a:spcBef>
          <a:spcPts val="945"/>
        </a:spcBef>
        <a:buFontTx/>
        <a:buBlip>
          <a:blip r:embed="rId12"/>
        </a:buBlip>
        <a:defRPr lang="fr-FR" sz="1800" kern="100" spc="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360000" algn="l" defTabSz="864017" rtl="0" eaLnBrk="1" latinLnBrk="0" hangingPunct="1">
        <a:lnSpc>
          <a:spcPct val="90000"/>
        </a:lnSpc>
        <a:spcBef>
          <a:spcPts val="472"/>
        </a:spcBef>
        <a:buFontTx/>
        <a:buBlip>
          <a:blip r:embed="rId13"/>
        </a:buBlip>
        <a:defRPr lang="fr-FR" sz="1800" kern="100" spc="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Tx/>
        <a:buBlip>
          <a:blip r:embed="rId14"/>
        </a:buBlip>
        <a:defRPr lang="fr-FR" sz="1800" kern="100" spc="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16004" algn="l" defTabSz="864017" rtl="0" eaLnBrk="1" latinLnBrk="0" hangingPunct="1">
        <a:lnSpc>
          <a:spcPct val="90000"/>
        </a:lnSpc>
        <a:spcBef>
          <a:spcPts val="472"/>
        </a:spcBef>
        <a:buFontTx/>
        <a:buBlip>
          <a:blip r:embed="rId15"/>
        </a:buBlip>
        <a:defRPr lang="en-US" sz="1800" kern="100" spc="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lang="en-US" sz="2000" kern="100" spc="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6804" userDrawn="1">
          <p15:clr>
            <a:srgbClr val="F26B43"/>
          </p15:clr>
        </p15:guide>
        <p15:guide id="3" orient="horz" pos="2041" userDrawn="1">
          <p15:clr>
            <a:srgbClr val="F26B43"/>
          </p15:clr>
        </p15:guide>
        <p15:guide id="4" orient="horz" pos="453" userDrawn="1">
          <p15:clr>
            <a:srgbClr val="F26B43"/>
          </p15:clr>
        </p15:guide>
        <p15:guide id="5" orient="horz" pos="3629" userDrawn="1">
          <p15:clr>
            <a:srgbClr val="F26B43"/>
          </p15:clr>
        </p15:guide>
        <p15:guide id="6" pos="3629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082" userDrawn="1">
          <p15:clr>
            <a:srgbClr val="F26B43"/>
          </p15:clr>
        </p15:guide>
        <p15:guide id="9" userDrawn="1">
          <p15:clr>
            <a:srgbClr val="F26B43"/>
          </p15:clr>
        </p15:guide>
        <p15:guide id="10" pos="7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0A82AC1-25AF-4AFE-BF50-A2E3452A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2823010"/>
            <a:ext cx="7953588" cy="541687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475133FF-B52F-4B12-9851-8768DD723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4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D0E9E7F5-F833-4053-B4DB-CA40BB6E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01"/>
          <a:stretch/>
        </p:blipFill>
        <p:spPr>
          <a:xfrm>
            <a:off x="1" y="-1"/>
            <a:ext cx="5761038" cy="64801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301CF2A-DEE4-4769-BA9C-762E5BED56B2}"/>
              </a:ext>
            </a:extLst>
          </p:cNvPr>
          <p:cNvGrpSpPr/>
          <p:nvPr/>
        </p:nvGrpSpPr>
        <p:grpSpPr>
          <a:xfrm>
            <a:off x="1" y="0"/>
            <a:ext cx="7199624" cy="6480175"/>
            <a:chOff x="1" y="0"/>
            <a:chExt cx="7199624" cy="6480175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EA18AB3-5CEB-42DC-B1F3-CDA9D1CF0354}"/>
                </a:ext>
              </a:extLst>
            </p:cNvPr>
            <p:cNvGrpSpPr/>
            <p:nvPr/>
          </p:nvGrpSpPr>
          <p:grpSpPr>
            <a:xfrm>
              <a:off x="1" y="0"/>
              <a:ext cx="6299995" cy="6480175"/>
              <a:chOff x="1" y="0"/>
              <a:chExt cx="6299995" cy="6480175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886FAC6A-44CC-4D86-BCFE-FE2F0EC95A80}"/>
                  </a:ext>
                </a:extLst>
              </p:cNvPr>
              <p:cNvSpPr/>
              <p:nvPr/>
            </p:nvSpPr>
            <p:spPr>
              <a:xfrm>
                <a:off x="5193702" y="0"/>
                <a:ext cx="1106294" cy="6480175"/>
              </a:xfrm>
              <a:custGeom>
                <a:avLst/>
                <a:gdLst>
                  <a:gd name="connsiteX0" fmla="*/ 565375 w 1106294"/>
                  <a:gd name="connsiteY0" fmla="*/ 0 h 6480175"/>
                  <a:gd name="connsiteX1" fmla="*/ 1106294 w 1106294"/>
                  <a:gd name="connsiteY1" fmla="*/ 0 h 6480175"/>
                  <a:gd name="connsiteX2" fmla="*/ 1106294 w 1106294"/>
                  <a:gd name="connsiteY2" fmla="*/ 6480175 h 6480175"/>
                  <a:gd name="connsiteX3" fmla="*/ 0 w 1106294"/>
                  <a:gd name="connsiteY3" fmla="*/ 6480175 h 6480175"/>
                  <a:gd name="connsiteX4" fmla="*/ 45302 w 1106294"/>
                  <a:gd name="connsiteY4" fmla="*/ 6434873 h 6480175"/>
                  <a:gd name="connsiteX5" fmla="*/ 165210 w 1106294"/>
                  <a:gd name="connsiteY5" fmla="*/ 6314966 h 6480175"/>
                  <a:gd name="connsiteX6" fmla="*/ 271794 w 1106294"/>
                  <a:gd name="connsiteY6" fmla="*/ 6168413 h 6480175"/>
                  <a:gd name="connsiteX7" fmla="*/ 365054 w 1106294"/>
                  <a:gd name="connsiteY7" fmla="*/ 5995215 h 6480175"/>
                  <a:gd name="connsiteX8" fmla="*/ 444993 w 1106294"/>
                  <a:gd name="connsiteY8" fmla="*/ 5808693 h 6480175"/>
                  <a:gd name="connsiteX9" fmla="*/ 498285 w 1106294"/>
                  <a:gd name="connsiteY9" fmla="*/ 5608848 h 6480175"/>
                  <a:gd name="connsiteX10" fmla="*/ 538254 w 1106294"/>
                  <a:gd name="connsiteY10" fmla="*/ 5382358 h 6480175"/>
                  <a:gd name="connsiteX11" fmla="*/ 564900 w 1106294"/>
                  <a:gd name="connsiteY11" fmla="*/ 5129220 h 6480175"/>
                  <a:gd name="connsiteX12" fmla="*/ 564900 w 1106294"/>
                  <a:gd name="connsiteY12" fmla="*/ 2801627 h 6480175"/>
                  <a:gd name="connsiteX13" fmla="*/ 566297 w 1106294"/>
                  <a:gd name="connsiteY13" fmla="*/ 2788350 h 6480175"/>
                  <a:gd name="connsiteX14" fmla="*/ 566297 w 1106294"/>
                  <a:gd name="connsiteY14" fmla="*/ 396874 h 6480175"/>
                  <a:gd name="connsiteX15" fmla="*/ 565375 w 1106294"/>
                  <a:gd name="connsiteY15" fmla="*/ 397173 h 6480175"/>
                  <a:gd name="connsiteX16" fmla="*/ 565375 w 1106294"/>
                  <a:gd name="connsiteY16" fmla="*/ 0 h 648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6294" h="6480175">
                    <a:moveTo>
                      <a:pt x="565375" y="0"/>
                    </a:moveTo>
                    <a:lnTo>
                      <a:pt x="1106294" y="0"/>
                    </a:lnTo>
                    <a:lnTo>
                      <a:pt x="1106294" y="6480175"/>
                    </a:lnTo>
                    <a:lnTo>
                      <a:pt x="0" y="6480175"/>
                    </a:lnTo>
                    <a:lnTo>
                      <a:pt x="45302" y="6434873"/>
                    </a:lnTo>
                    <a:lnTo>
                      <a:pt x="165210" y="6314966"/>
                    </a:lnTo>
                    <a:lnTo>
                      <a:pt x="271794" y="6168413"/>
                    </a:lnTo>
                    <a:lnTo>
                      <a:pt x="365054" y="5995215"/>
                    </a:lnTo>
                    <a:lnTo>
                      <a:pt x="444993" y="5808693"/>
                    </a:lnTo>
                    <a:lnTo>
                      <a:pt x="498285" y="5608848"/>
                    </a:lnTo>
                    <a:lnTo>
                      <a:pt x="538254" y="5382358"/>
                    </a:lnTo>
                    <a:lnTo>
                      <a:pt x="564900" y="5129220"/>
                    </a:lnTo>
                    <a:lnTo>
                      <a:pt x="564900" y="2801627"/>
                    </a:lnTo>
                    <a:lnTo>
                      <a:pt x="566297" y="2788350"/>
                    </a:lnTo>
                    <a:lnTo>
                      <a:pt x="566297" y="396874"/>
                    </a:lnTo>
                    <a:lnTo>
                      <a:pt x="565375" y="397173"/>
                    </a:lnTo>
                    <a:lnTo>
                      <a:pt x="5653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D33D215C-46BA-45F9-AC0B-FDFE978EF51B}"/>
                  </a:ext>
                </a:extLst>
              </p:cNvPr>
              <p:cNvSpPr/>
              <p:nvPr/>
            </p:nvSpPr>
            <p:spPr>
              <a:xfrm>
                <a:off x="1" y="1"/>
                <a:ext cx="1262359" cy="1102629"/>
              </a:xfrm>
              <a:custGeom>
                <a:avLst/>
                <a:gdLst>
                  <a:gd name="connsiteX0" fmla="*/ 0 w 1262359"/>
                  <a:gd name="connsiteY0" fmla="*/ 0 h 1102629"/>
                  <a:gd name="connsiteX1" fmla="*/ 1262359 w 1262359"/>
                  <a:gd name="connsiteY1" fmla="*/ 0 h 1102629"/>
                  <a:gd name="connsiteX2" fmla="*/ 17265 w 1262359"/>
                  <a:gd name="connsiteY2" fmla="*/ 949426 h 1102629"/>
                  <a:gd name="connsiteX3" fmla="*/ 0 w 1262359"/>
                  <a:gd name="connsiteY3" fmla="*/ 1102629 h 1102629"/>
                  <a:gd name="connsiteX4" fmla="*/ 0 w 1262359"/>
                  <a:gd name="connsiteY4" fmla="*/ 0 h 1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359" h="1102629">
                    <a:moveTo>
                      <a:pt x="0" y="0"/>
                    </a:moveTo>
                    <a:lnTo>
                      <a:pt x="1262359" y="0"/>
                    </a:lnTo>
                    <a:cubicBezTo>
                      <a:pt x="796261" y="153230"/>
                      <a:pt x="142639" y="206000"/>
                      <a:pt x="17265" y="949426"/>
                    </a:cubicBezTo>
                    <a:lnTo>
                      <a:pt x="0" y="1102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77FFC60-9300-4874-BAFA-A88BF4B69F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9735" y="396875"/>
              <a:ext cx="1439890" cy="1411998"/>
            </a:xfrm>
            <a:custGeom>
              <a:avLst/>
              <a:gdLst>
                <a:gd name="connsiteX0" fmla="*/ 1439882 w 1439890"/>
                <a:gd name="connsiteY0" fmla="*/ 0 h 1411998"/>
                <a:gd name="connsiteX1" fmla="*/ 1439882 w 1439890"/>
                <a:gd name="connsiteY1" fmla="*/ 597570 h 1411998"/>
                <a:gd name="connsiteX2" fmla="*/ 1123515 w 1439890"/>
                <a:gd name="connsiteY2" fmla="*/ 1047055 h 1411998"/>
                <a:gd name="connsiteX3" fmla="*/ 0 w 1439890"/>
                <a:gd name="connsiteY3" fmla="*/ 1411998 h 1411998"/>
                <a:gd name="connsiteX4" fmla="*/ 0 w 1439890"/>
                <a:gd name="connsiteY4" fmla="*/ 467172 h 1411998"/>
                <a:gd name="connsiteX5" fmla="*/ 1439882 w 1439890"/>
                <a:gd name="connsiteY5" fmla="*/ 0 h 141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90" h="1411998">
                  <a:moveTo>
                    <a:pt x="1439882" y="0"/>
                  </a:moveTo>
                  <a:lnTo>
                    <a:pt x="1439882" y="597570"/>
                  </a:lnTo>
                  <a:cubicBezTo>
                    <a:pt x="1441322" y="841936"/>
                    <a:pt x="1268811" y="999057"/>
                    <a:pt x="1123515" y="1047055"/>
                  </a:cubicBezTo>
                  <a:lnTo>
                    <a:pt x="0" y="1411998"/>
                  </a:lnTo>
                  <a:lnTo>
                    <a:pt x="0" y="467172"/>
                  </a:lnTo>
                  <a:lnTo>
                    <a:pt x="143988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29C2F44D-9FF6-45A2-8110-CFE2A626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40B15-B28E-4DC6-973A-93FBAD6F3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  <p:sp>
        <p:nvSpPr>
          <p:cNvPr id="523" name="ZoneTexte 522">
            <a:extLst>
              <a:ext uri="{FF2B5EF4-FFF2-40B4-BE49-F238E27FC236}">
                <a16:creationId xmlns:a16="http://schemas.microsoft.com/office/drawing/2014/main" id="{AF79F693-321B-4A0E-946F-B39C14D76255}"/>
              </a:ext>
            </a:extLst>
          </p:cNvPr>
          <p:cNvSpPr txBox="1"/>
          <p:nvPr/>
        </p:nvSpPr>
        <p:spPr>
          <a:xfrm>
            <a:off x="1784398" y="3361215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</p:spTree>
    <p:extLst>
      <p:ext uri="{BB962C8B-B14F-4D97-AF65-F5344CB8AC3E}">
        <p14:creationId xmlns:p14="http://schemas.microsoft.com/office/powerpoint/2010/main" val="194210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2410968D-50D7-424A-9FD0-83362DE15C7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1520488" cy="6480175"/>
            <a:chOff x="0" y="0"/>
            <a:chExt cx="11520488" cy="648017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6361F26-C4BA-4FD3-9F35-CEBB309E7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520488" cy="648017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6BF556-F9D9-421D-BD5A-BCD2940A6F41}"/>
                </a:ext>
              </a:extLst>
            </p:cNvPr>
            <p:cNvSpPr/>
            <p:nvPr/>
          </p:nvSpPr>
          <p:spPr>
            <a:xfrm>
              <a:off x="3917156" y="2043113"/>
              <a:ext cx="204788" cy="47625"/>
            </a:xfrm>
            <a:prstGeom prst="rect">
              <a:avLst/>
            </a:prstGeom>
            <a:solidFill>
              <a:srgbClr val="004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DD31FC5D-C7CD-4A68-9222-FC96BB01A400}"/>
              </a:ext>
            </a:extLst>
          </p:cNvPr>
          <p:cNvSpPr txBox="1"/>
          <p:nvPr/>
        </p:nvSpPr>
        <p:spPr>
          <a:xfrm>
            <a:off x="4724351" y="2822954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241506-1ACB-4E0B-BF3A-75BC8C61C774}"/>
              </a:ext>
            </a:extLst>
          </p:cNvPr>
          <p:cNvGrpSpPr/>
          <p:nvPr/>
        </p:nvGrpSpPr>
        <p:grpSpPr>
          <a:xfrm>
            <a:off x="1" y="1"/>
            <a:ext cx="11520487" cy="6480174"/>
            <a:chOff x="1" y="1"/>
            <a:chExt cx="11520487" cy="6480174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93BF4CF-8FD3-4279-A1D6-69C9305B7E13}"/>
                </a:ext>
              </a:extLst>
            </p:cNvPr>
            <p:cNvSpPr/>
            <p:nvPr/>
          </p:nvSpPr>
          <p:spPr>
            <a:xfrm>
              <a:off x="8656320" y="4145280"/>
              <a:ext cx="2864168" cy="2334895"/>
            </a:xfrm>
            <a:custGeom>
              <a:avLst/>
              <a:gdLst>
                <a:gd name="connsiteX0" fmla="*/ 2823392 w 2823392"/>
                <a:gd name="connsiteY0" fmla="*/ 0 h 2297084"/>
                <a:gd name="connsiteX1" fmla="*/ 2823392 w 2823392"/>
                <a:gd name="connsiteY1" fmla="*/ 2297084 h 2297084"/>
                <a:gd name="connsiteX2" fmla="*/ 0 w 2823392"/>
                <a:gd name="connsiteY2" fmla="*/ 2297084 h 2297084"/>
                <a:gd name="connsiteX3" fmla="*/ 1558885 w 2823392"/>
                <a:gd name="connsiteY3" fmla="*/ 1791313 h 2297084"/>
                <a:gd name="connsiteX4" fmla="*/ 1612157 w 2823392"/>
                <a:gd name="connsiteY4" fmla="*/ 1777995 h 2297084"/>
                <a:gd name="connsiteX5" fmla="*/ 1758653 w 2823392"/>
                <a:gd name="connsiteY5" fmla="*/ 1711406 h 2297084"/>
                <a:gd name="connsiteX6" fmla="*/ 1958423 w 2823392"/>
                <a:gd name="connsiteY6" fmla="*/ 1591545 h 2297084"/>
                <a:gd name="connsiteX7" fmla="*/ 2064965 w 2823392"/>
                <a:gd name="connsiteY7" fmla="*/ 1511637 h 2297084"/>
                <a:gd name="connsiteX8" fmla="*/ 2184827 w 2823392"/>
                <a:gd name="connsiteY8" fmla="*/ 1418412 h 2297084"/>
                <a:gd name="connsiteX9" fmla="*/ 2304688 w 2823392"/>
                <a:gd name="connsiteY9" fmla="*/ 1298551 h 2297084"/>
                <a:gd name="connsiteX10" fmla="*/ 2424549 w 2823392"/>
                <a:gd name="connsiteY10" fmla="*/ 1178690 h 2297084"/>
                <a:gd name="connsiteX11" fmla="*/ 2531093 w 2823392"/>
                <a:gd name="connsiteY11" fmla="*/ 1032193 h 2297084"/>
                <a:gd name="connsiteX12" fmla="*/ 2624318 w 2823392"/>
                <a:gd name="connsiteY12" fmla="*/ 859060 h 2297084"/>
                <a:gd name="connsiteX13" fmla="*/ 2704225 w 2823392"/>
                <a:gd name="connsiteY13" fmla="*/ 672610 h 2297084"/>
                <a:gd name="connsiteX14" fmla="*/ 2757497 w 2823392"/>
                <a:gd name="connsiteY14" fmla="*/ 472841 h 2297084"/>
                <a:gd name="connsiteX15" fmla="*/ 2797451 w 2823392"/>
                <a:gd name="connsiteY15" fmla="*/ 246437 h 2297084"/>
                <a:gd name="connsiteX16" fmla="*/ 2823392 w 2823392"/>
                <a:gd name="connsiteY16" fmla="*/ 0 h 229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3392" h="2297084">
                  <a:moveTo>
                    <a:pt x="2823392" y="0"/>
                  </a:moveTo>
                  <a:lnTo>
                    <a:pt x="2823392" y="2297084"/>
                  </a:lnTo>
                  <a:lnTo>
                    <a:pt x="0" y="2297084"/>
                  </a:lnTo>
                  <a:lnTo>
                    <a:pt x="1558885" y="1791313"/>
                  </a:lnTo>
                  <a:lnTo>
                    <a:pt x="1612157" y="1777995"/>
                  </a:lnTo>
                  <a:lnTo>
                    <a:pt x="1758653" y="1711406"/>
                  </a:lnTo>
                  <a:lnTo>
                    <a:pt x="1958423" y="1591545"/>
                  </a:lnTo>
                  <a:lnTo>
                    <a:pt x="2064965" y="1511637"/>
                  </a:lnTo>
                  <a:lnTo>
                    <a:pt x="2184827" y="1418412"/>
                  </a:lnTo>
                  <a:lnTo>
                    <a:pt x="2304688" y="1298551"/>
                  </a:lnTo>
                  <a:lnTo>
                    <a:pt x="2424549" y="1178690"/>
                  </a:lnTo>
                  <a:lnTo>
                    <a:pt x="2531093" y="1032193"/>
                  </a:lnTo>
                  <a:lnTo>
                    <a:pt x="2624318" y="859060"/>
                  </a:lnTo>
                  <a:lnTo>
                    <a:pt x="2704225" y="672610"/>
                  </a:lnTo>
                  <a:lnTo>
                    <a:pt x="2757497" y="472841"/>
                  </a:lnTo>
                  <a:lnTo>
                    <a:pt x="2797451" y="246437"/>
                  </a:lnTo>
                  <a:lnTo>
                    <a:pt x="28233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C69F973-09CB-4252-B82A-3B30C87B8DB1}"/>
                </a:ext>
              </a:extLst>
            </p:cNvPr>
            <p:cNvSpPr/>
            <p:nvPr/>
          </p:nvSpPr>
          <p:spPr>
            <a:xfrm>
              <a:off x="1" y="1"/>
              <a:ext cx="1262359" cy="1102629"/>
            </a:xfrm>
            <a:custGeom>
              <a:avLst/>
              <a:gdLst>
                <a:gd name="connsiteX0" fmla="*/ 0 w 1262359"/>
                <a:gd name="connsiteY0" fmla="*/ 0 h 1102629"/>
                <a:gd name="connsiteX1" fmla="*/ 1262359 w 1262359"/>
                <a:gd name="connsiteY1" fmla="*/ 0 h 1102629"/>
                <a:gd name="connsiteX2" fmla="*/ 17265 w 1262359"/>
                <a:gd name="connsiteY2" fmla="*/ 949426 h 1102629"/>
                <a:gd name="connsiteX3" fmla="*/ 0 w 1262359"/>
                <a:gd name="connsiteY3" fmla="*/ 1102629 h 1102629"/>
                <a:gd name="connsiteX4" fmla="*/ 0 w 1262359"/>
                <a:gd name="connsiteY4" fmla="*/ 0 h 110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359" h="1102629">
                  <a:moveTo>
                    <a:pt x="0" y="0"/>
                  </a:moveTo>
                  <a:lnTo>
                    <a:pt x="1262359" y="0"/>
                  </a:lnTo>
                  <a:cubicBezTo>
                    <a:pt x="796261" y="153230"/>
                    <a:pt x="142639" y="206000"/>
                    <a:pt x="17265" y="949426"/>
                  </a:cubicBezTo>
                  <a:lnTo>
                    <a:pt x="0" y="1102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DAEC9A0-2DDF-4548-A68F-721115F1C538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ED5A4D9-ED92-42E7-A490-5677FEBC8C20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FA3F54B-B1EE-4727-B213-2B93212C5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7DE9361-C284-4C19-A661-805502458FEB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11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11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361F26-C4BA-4FD3-9F35-CEBB309E7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06BF556-F9D9-421D-BD5A-BCD2940A6F41}"/>
              </a:ext>
            </a:extLst>
          </p:cNvPr>
          <p:cNvSpPr/>
          <p:nvPr/>
        </p:nvSpPr>
        <p:spPr>
          <a:xfrm>
            <a:off x="3917156" y="2043113"/>
            <a:ext cx="204788" cy="47625"/>
          </a:xfrm>
          <a:prstGeom prst="rect">
            <a:avLst/>
          </a:prstGeom>
          <a:solidFill>
            <a:srgbClr val="00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D31FC5D-C7CD-4A68-9222-FC96BB01A400}"/>
              </a:ext>
            </a:extLst>
          </p:cNvPr>
          <p:cNvSpPr txBox="1"/>
          <p:nvPr/>
        </p:nvSpPr>
        <p:spPr>
          <a:xfrm>
            <a:off x="4724351" y="2822954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7132518-E169-4434-B86B-C7D35D6F36D1}"/>
              </a:ext>
            </a:extLst>
          </p:cNvPr>
          <p:cNvGrpSpPr/>
          <p:nvPr/>
        </p:nvGrpSpPr>
        <p:grpSpPr>
          <a:xfrm>
            <a:off x="-110" y="396875"/>
            <a:ext cx="11520598" cy="6083300"/>
            <a:chOff x="-110" y="396875"/>
            <a:chExt cx="11520598" cy="6083300"/>
          </a:xfrm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C61E6CF-104B-4F16-9802-3956A4046931}"/>
                </a:ext>
              </a:extLst>
            </p:cNvPr>
            <p:cNvSpPr/>
            <p:nvPr/>
          </p:nvSpPr>
          <p:spPr>
            <a:xfrm>
              <a:off x="10082386" y="403630"/>
              <a:ext cx="1438102" cy="1411955"/>
            </a:xfrm>
            <a:custGeom>
              <a:avLst/>
              <a:gdLst>
                <a:gd name="connsiteX0" fmla="*/ 1438102 w 1438102"/>
                <a:gd name="connsiteY0" fmla="*/ 0 h 1411955"/>
                <a:gd name="connsiteX1" fmla="*/ 1438102 w 1438102"/>
                <a:gd name="connsiteY1" fmla="*/ 944827 h 1411955"/>
                <a:gd name="connsiteX2" fmla="*/ 0 w 1438102"/>
                <a:gd name="connsiteY2" fmla="*/ 1411955 h 1411955"/>
                <a:gd name="connsiteX3" fmla="*/ 0 w 1438102"/>
                <a:gd name="connsiteY3" fmla="*/ 641169 h 1411955"/>
                <a:gd name="connsiteX4" fmla="*/ 159840 w 1438102"/>
                <a:gd name="connsiteY4" fmla="*/ 414734 h 1411955"/>
                <a:gd name="connsiteX5" fmla="*/ 1438102 w 1438102"/>
                <a:gd name="connsiteY5" fmla="*/ 0 h 141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102" h="1411955">
                  <a:moveTo>
                    <a:pt x="1438102" y="0"/>
                  </a:moveTo>
                  <a:lnTo>
                    <a:pt x="1438102" y="944827"/>
                  </a:lnTo>
                  <a:lnTo>
                    <a:pt x="0" y="1411955"/>
                  </a:lnTo>
                  <a:lnTo>
                    <a:pt x="0" y="641169"/>
                  </a:lnTo>
                  <a:cubicBezTo>
                    <a:pt x="0" y="560843"/>
                    <a:pt x="47088" y="451578"/>
                    <a:pt x="159840" y="414734"/>
                  </a:cubicBezTo>
                  <a:lnTo>
                    <a:pt x="14381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EC02C5A-6D59-4EFB-9E52-A810B8E40893}"/>
                </a:ext>
              </a:extLst>
            </p:cNvPr>
            <p:cNvSpPr/>
            <p:nvPr/>
          </p:nvSpPr>
          <p:spPr>
            <a:xfrm>
              <a:off x="-110" y="396875"/>
              <a:ext cx="1440000" cy="1412034"/>
            </a:xfrm>
            <a:custGeom>
              <a:avLst/>
              <a:gdLst>
                <a:gd name="connsiteX0" fmla="*/ 1439992 w 1440000"/>
                <a:gd name="connsiteY0" fmla="*/ 0 h 1412034"/>
                <a:gd name="connsiteX1" fmla="*/ 1439992 w 1440000"/>
                <a:gd name="connsiteY1" fmla="*/ 597570 h 1412034"/>
                <a:gd name="connsiteX2" fmla="*/ 1123625 w 1440000"/>
                <a:gd name="connsiteY2" fmla="*/ 1047055 h 1412034"/>
                <a:gd name="connsiteX3" fmla="*/ 0 w 1440000"/>
                <a:gd name="connsiteY3" fmla="*/ 1412034 h 1412034"/>
                <a:gd name="connsiteX4" fmla="*/ 0 w 1440000"/>
                <a:gd name="connsiteY4" fmla="*/ 467208 h 1412034"/>
                <a:gd name="connsiteX5" fmla="*/ 1439992 w 1440000"/>
                <a:gd name="connsiteY5" fmla="*/ 0 h 14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0" h="1412034">
                  <a:moveTo>
                    <a:pt x="1439992" y="0"/>
                  </a:moveTo>
                  <a:lnTo>
                    <a:pt x="1439992" y="597570"/>
                  </a:lnTo>
                  <a:cubicBezTo>
                    <a:pt x="1441432" y="841936"/>
                    <a:pt x="1268921" y="999057"/>
                    <a:pt x="1123625" y="1047055"/>
                  </a:cubicBezTo>
                  <a:lnTo>
                    <a:pt x="0" y="1412034"/>
                  </a:lnTo>
                  <a:lnTo>
                    <a:pt x="0" y="467208"/>
                  </a:lnTo>
                  <a:lnTo>
                    <a:pt x="14399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8ED7DDE-F06B-4EAE-8CE4-4FF3DDF31EF7}"/>
                </a:ext>
              </a:extLst>
            </p:cNvPr>
            <p:cNvSpPr/>
            <p:nvPr/>
          </p:nvSpPr>
          <p:spPr>
            <a:xfrm>
              <a:off x="-110" y="2969793"/>
              <a:ext cx="720110" cy="1178197"/>
            </a:xfrm>
            <a:custGeom>
              <a:avLst/>
              <a:gdLst>
                <a:gd name="connsiteX0" fmla="*/ 720102 w 720110"/>
                <a:gd name="connsiteY0" fmla="*/ 0 h 1178197"/>
                <a:gd name="connsiteX1" fmla="*/ 720102 w 720110"/>
                <a:gd name="connsiteY1" fmla="*/ 597571 h 1178197"/>
                <a:gd name="connsiteX2" fmla="*/ 403735 w 720110"/>
                <a:gd name="connsiteY2" fmla="*/ 1047055 h 1178197"/>
                <a:gd name="connsiteX3" fmla="*/ 0 w 720110"/>
                <a:gd name="connsiteY3" fmla="*/ 1178197 h 1178197"/>
                <a:gd name="connsiteX4" fmla="*/ 0 w 720110"/>
                <a:gd name="connsiteY4" fmla="*/ 233638 h 1178197"/>
                <a:gd name="connsiteX5" fmla="*/ 720102 w 720110"/>
                <a:gd name="connsiteY5" fmla="*/ 0 h 117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110" h="1178197">
                  <a:moveTo>
                    <a:pt x="720102" y="0"/>
                  </a:moveTo>
                  <a:lnTo>
                    <a:pt x="720102" y="597571"/>
                  </a:lnTo>
                  <a:cubicBezTo>
                    <a:pt x="721542" y="841936"/>
                    <a:pt x="549031" y="999057"/>
                    <a:pt x="403735" y="1047055"/>
                  </a:cubicBezTo>
                  <a:lnTo>
                    <a:pt x="0" y="1178197"/>
                  </a:lnTo>
                  <a:lnTo>
                    <a:pt x="0" y="233638"/>
                  </a:lnTo>
                  <a:lnTo>
                    <a:pt x="7201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99AA7235-F6E5-4A57-8C67-5CA3FEC9D22B}"/>
                </a:ext>
              </a:extLst>
            </p:cNvPr>
            <p:cNvSpPr/>
            <p:nvPr/>
          </p:nvSpPr>
          <p:spPr>
            <a:xfrm>
              <a:off x="-109" y="5076826"/>
              <a:ext cx="2879917" cy="1403349"/>
            </a:xfrm>
            <a:custGeom>
              <a:avLst/>
              <a:gdLst>
                <a:gd name="connsiteX0" fmla="*/ 2879909 w 2879917"/>
                <a:gd name="connsiteY0" fmla="*/ 0 h 1403349"/>
                <a:gd name="connsiteX1" fmla="*/ 2879909 w 2879917"/>
                <a:gd name="connsiteY1" fmla="*/ 597514 h 1403349"/>
                <a:gd name="connsiteX2" fmla="*/ 2563572 w 2879917"/>
                <a:gd name="connsiteY2" fmla="*/ 1046956 h 1403349"/>
                <a:gd name="connsiteX3" fmla="*/ 1468587 w 2879917"/>
                <a:gd name="connsiteY3" fmla="*/ 1403349 h 1403349"/>
                <a:gd name="connsiteX4" fmla="*/ 0 w 2879917"/>
                <a:gd name="connsiteY4" fmla="*/ 1403349 h 1403349"/>
                <a:gd name="connsiteX5" fmla="*/ 0 w 2879917"/>
                <a:gd name="connsiteY5" fmla="*/ 936968 h 1403349"/>
                <a:gd name="connsiteX6" fmla="*/ 2879909 w 2879917"/>
                <a:gd name="connsiteY6" fmla="*/ 0 h 14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9917" h="1403349">
                  <a:moveTo>
                    <a:pt x="2879909" y="0"/>
                  </a:moveTo>
                  <a:lnTo>
                    <a:pt x="2879909" y="597514"/>
                  </a:lnTo>
                  <a:cubicBezTo>
                    <a:pt x="2881349" y="841856"/>
                    <a:pt x="2708854" y="998963"/>
                    <a:pt x="2563572" y="1046956"/>
                  </a:cubicBezTo>
                  <a:lnTo>
                    <a:pt x="1468587" y="1403349"/>
                  </a:lnTo>
                  <a:lnTo>
                    <a:pt x="0" y="1403349"/>
                  </a:lnTo>
                  <a:lnTo>
                    <a:pt x="0" y="936968"/>
                  </a:lnTo>
                  <a:lnTo>
                    <a:pt x="2879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73FA506-8F5A-4CD1-A85A-5D0F4D8E3ED4}"/>
                </a:ext>
              </a:extLst>
            </p:cNvPr>
            <p:cNvSpPr/>
            <p:nvPr/>
          </p:nvSpPr>
          <p:spPr>
            <a:xfrm>
              <a:off x="10082386" y="5543836"/>
              <a:ext cx="1438102" cy="936339"/>
            </a:xfrm>
            <a:custGeom>
              <a:avLst/>
              <a:gdLst>
                <a:gd name="connsiteX0" fmla="*/ 1438102 w 1438102"/>
                <a:gd name="connsiteY0" fmla="*/ 0 h 936339"/>
                <a:gd name="connsiteX1" fmla="*/ 1438102 w 1438102"/>
                <a:gd name="connsiteY1" fmla="*/ 936339 h 936339"/>
                <a:gd name="connsiteX2" fmla="*/ 0 w 1438102"/>
                <a:gd name="connsiteY2" fmla="*/ 936339 h 936339"/>
                <a:gd name="connsiteX3" fmla="*/ 0 w 1438102"/>
                <a:gd name="connsiteY3" fmla="*/ 641169 h 936339"/>
                <a:gd name="connsiteX4" fmla="*/ 159840 w 1438102"/>
                <a:gd name="connsiteY4" fmla="*/ 414734 h 936339"/>
                <a:gd name="connsiteX5" fmla="*/ 1438102 w 1438102"/>
                <a:gd name="connsiteY5" fmla="*/ 0 h 93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102" h="936339">
                  <a:moveTo>
                    <a:pt x="1438102" y="0"/>
                  </a:moveTo>
                  <a:lnTo>
                    <a:pt x="1438102" y="936339"/>
                  </a:lnTo>
                  <a:lnTo>
                    <a:pt x="0" y="936339"/>
                  </a:lnTo>
                  <a:lnTo>
                    <a:pt x="0" y="641169"/>
                  </a:lnTo>
                  <a:cubicBezTo>
                    <a:pt x="0" y="560843"/>
                    <a:pt x="47088" y="451578"/>
                    <a:pt x="159840" y="414734"/>
                  </a:cubicBezTo>
                  <a:lnTo>
                    <a:pt x="14381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C5F0D3A-6E95-41ED-970D-C6BFEA547713}"/>
              </a:ext>
            </a:extLst>
          </p:cNvPr>
          <p:cNvGrpSpPr/>
          <p:nvPr/>
        </p:nvGrpSpPr>
        <p:grpSpPr>
          <a:xfrm>
            <a:off x="1" y="1"/>
            <a:ext cx="11520487" cy="6480174"/>
            <a:chOff x="1" y="1"/>
            <a:chExt cx="11520487" cy="648017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E2EF30F2-0946-44CE-B227-A346639C871A}"/>
                </a:ext>
              </a:extLst>
            </p:cNvPr>
            <p:cNvGrpSpPr/>
            <p:nvPr/>
          </p:nvGrpSpPr>
          <p:grpSpPr>
            <a:xfrm>
              <a:off x="1" y="1"/>
              <a:ext cx="11520487" cy="6480174"/>
              <a:chOff x="1" y="1"/>
              <a:chExt cx="11520487" cy="6480174"/>
            </a:xfrm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3DD2A745-1A32-4FD8-8882-323D54667606}"/>
                  </a:ext>
                </a:extLst>
              </p:cNvPr>
              <p:cNvSpPr/>
              <p:nvPr/>
            </p:nvSpPr>
            <p:spPr>
              <a:xfrm>
                <a:off x="8640571" y="4147990"/>
                <a:ext cx="2879917" cy="2332185"/>
              </a:xfrm>
              <a:custGeom>
                <a:avLst/>
                <a:gdLst>
                  <a:gd name="connsiteX0" fmla="*/ 2823392 w 2823392"/>
                  <a:gd name="connsiteY0" fmla="*/ 0 h 2297084"/>
                  <a:gd name="connsiteX1" fmla="*/ 2823392 w 2823392"/>
                  <a:gd name="connsiteY1" fmla="*/ 2297084 h 2297084"/>
                  <a:gd name="connsiteX2" fmla="*/ 0 w 2823392"/>
                  <a:gd name="connsiteY2" fmla="*/ 2297084 h 2297084"/>
                  <a:gd name="connsiteX3" fmla="*/ 1558885 w 2823392"/>
                  <a:gd name="connsiteY3" fmla="*/ 1791313 h 2297084"/>
                  <a:gd name="connsiteX4" fmla="*/ 1612157 w 2823392"/>
                  <a:gd name="connsiteY4" fmla="*/ 1777995 h 2297084"/>
                  <a:gd name="connsiteX5" fmla="*/ 1758653 w 2823392"/>
                  <a:gd name="connsiteY5" fmla="*/ 1711406 h 2297084"/>
                  <a:gd name="connsiteX6" fmla="*/ 1958423 w 2823392"/>
                  <a:gd name="connsiteY6" fmla="*/ 1591545 h 2297084"/>
                  <a:gd name="connsiteX7" fmla="*/ 2064965 w 2823392"/>
                  <a:gd name="connsiteY7" fmla="*/ 1511637 h 2297084"/>
                  <a:gd name="connsiteX8" fmla="*/ 2184827 w 2823392"/>
                  <a:gd name="connsiteY8" fmla="*/ 1418412 h 2297084"/>
                  <a:gd name="connsiteX9" fmla="*/ 2304688 w 2823392"/>
                  <a:gd name="connsiteY9" fmla="*/ 1298551 h 2297084"/>
                  <a:gd name="connsiteX10" fmla="*/ 2424549 w 2823392"/>
                  <a:gd name="connsiteY10" fmla="*/ 1178690 h 2297084"/>
                  <a:gd name="connsiteX11" fmla="*/ 2531093 w 2823392"/>
                  <a:gd name="connsiteY11" fmla="*/ 1032193 h 2297084"/>
                  <a:gd name="connsiteX12" fmla="*/ 2624318 w 2823392"/>
                  <a:gd name="connsiteY12" fmla="*/ 859060 h 2297084"/>
                  <a:gd name="connsiteX13" fmla="*/ 2704225 w 2823392"/>
                  <a:gd name="connsiteY13" fmla="*/ 672610 h 2297084"/>
                  <a:gd name="connsiteX14" fmla="*/ 2757497 w 2823392"/>
                  <a:gd name="connsiteY14" fmla="*/ 472841 h 2297084"/>
                  <a:gd name="connsiteX15" fmla="*/ 2797451 w 2823392"/>
                  <a:gd name="connsiteY15" fmla="*/ 246437 h 2297084"/>
                  <a:gd name="connsiteX16" fmla="*/ 2823392 w 2823392"/>
                  <a:gd name="connsiteY16" fmla="*/ 0 h 229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3392" h="2297084">
                    <a:moveTo>
                      <a:pt x="2823392" y="0"/>
                    </a:moveTo>
                    <a:lnTo>
                      <a:pt x="2823392" y="2297084"/>
                    </a:lnTo>
                    <a:lnTo>
                      <a:pt x="0" y="2297084"/>
                    </a:lnTo>
                    <a:lnTo>
                      <a:pt x="1558885" y="1791313"/>
                    </a:lnTo>
                    <a:lnTo>
                      <a:pt x="1612157" y="1777995"/>
                    </a:lnTo>
                    <a:lnTo>
                      <a:pt x="1758653" y="1711406"/>
                    </a:lnTo>
                    <a:lnTo>
                      <a:pt x="1958423" y="1591545"/>
                    </a:lnTo>
                    <a:lnTo>
                      <a:pt x="2064965" y="1511637"/>
                    </a:lnTo>
                    <a:lnTo>
                      <a:pt x="2184827" y="1418412"/>
                    </a:lnTo>
                    <a:lnTo>
                      <a:pt x="2304688" y="1298551"/>
                    </a:lnTo>
                    <a:lnTo>
                      <a:pt x="2424549" y="1178690"/>
                    </a:lnTo>
                    <a:lnTo>
                      <a:pt x="2531093" y="1032193"/>
                    </a:lnTo>
                    <a:lnTo>
                      <a:pt x="2624318" y="859060"/>
                    </a:lnTo>
                    <a:lnTo>
                      <a:pt x="2704225" y="672610"/>
                    </a:lnTo>
                    <a:lnTo>
                      <a:pt x="2757497" y="472841"/>
                    </a:lnTo>
                    <a:lnTo>
                      <a:pt x="2797451" y="246437"/>
                    </a:lnTo>
                    <a:lnTo>
                      <a:pt x="282339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1A9FB42C-FC64-411B-94F5-6BE2191A6757}"/>
                  </a:ext>
                </a:extLst>
              </p:cNvPr>
              <p:cNvSpPr/>
              <p:nvPr/>
            </p:nvSpPr>
            <p:spPr>
              <a:xfrm>
                <a:off x="1" y="1"/>
                <a:ext cx="1262359" cy="1102629"/>
              </a:xfrm>
              <a:custGeom>
                <a:avLst/>
                <a:gdLst>
                  <a:gd name="connsiteX0" fmla="*/ 0 w 1262359"/>
                  <a:gd name="connsiteY0" fmla="*/ 0 h 1102629"/>
                  <a:gd name="connsiteX1" fmla="*/ 1262359 w 1262359"/>
                  <a:gd name="connsiteY1" fmla="*/ 0 h 1102629"/>
                  <a:gd name="connsiteX2" fmla="*/ 17265 w 1262359"/>
                  <a:gd name="connsiteY2" fmla="*/ 949426 h 1102629"/>
                  <a:gd name="connsiteX3" fmla="*/ 0 w 1262359"/>
                  <a:gd name="connsiteY3" fmla="*/ 1102629 h 1102629"/>
                  <a:gd name="connsiteX4" fmla="*/ 0 w 1262359"/>
                  <a:gd name="connsiteY4" fmla="*/ 0 h 1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359" h="1102629">
                    <a:moveTo>
                      <a:pt x="0" y="0"/>
                    </a:moveTo>
                    <a:lnTo>
                      <a:pt x="1262359" y="0"/>
                    </a:lnTo>
                    <a:cubicBezTo>
                      <a:pt x="796261" y="153230"/>
                      <a:pt x="142639" y="206000"/>
                      <a:pt x="17265" y="949426"/>
                    </a:cubicBezTo>
                    <a:lnTo>
                      <a:pt x="0" y="1102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0187897-9561-4254-8865-B2BE38F24AB8}"/>
                </a:ext>
              </a:extLst>
            </p:cNvPr>
            <p:cNvSpPr txBox="1"/>
            <p:nvPr/>
          </p:nvSpPr>
          <p:spPr>
            <a:xfrm>
              <a:off x="11326574" y="5903714"/>
              <a:ext cx="64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fr-FR" sz="900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90454BC-3898-47B3-84A4-E9377B8D0283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84DE685-97A0-46B7-A5F5-DEA620E3BD57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DDF30E91-BBF3-4908-B565-EDCDBACE9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A72A5C2-7811-47B2-B57C-CBD0463AEA30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12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51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C637FFA-9476-4120-97F8-B4FED1BC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01"/>
          <a:stretch/>
        </p:blipFill>
        <p:spPr>
          <a:xfrm>
            <a:off x="1" y="-1"/>
            <a:ext cx="5761038" cy="64801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0A576C5-742C-46E5-8029-7CE5054D3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60577" y="0"/>
            <a:ext cx="5759911" cy="6480174"/>
          </a:xfrm>
          <a:prstGeom prst="rect">
            <a:avLst/>
          </a:prstGeom>
        </p:spPr>
      </p:pic>
      <p:sp>
        <p:nvSpPr>
          <p:cNvPr id="581" name="ZoneTexte 580">
            <a:extLst>
              <a:ext uri="{FF2B5EF4-FFF2-40B4-BE49-F238E27FC236}">
                <a16:creationId xmlns:a16="http://schemas.microsoft.com/office/drawing/2014/main" id="{2E7EA0F9-0A66-4C87-8CAB-82CF9E93CBB7}"/>
              </a:ext>
            </a:extLst>
          </p:cNvPr>
          <p:cNvSpPr txBox="1"/>
          <p:nvPr/>
        </p:nvSpPr>
        <p:spPr>
          <a:xfrm>
            <a:off x="7940564" y="2800106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011B95F-F829-44D6-8197-C522605F92D7}"/>
              </a:ext>
            </a:extLst>
          </p:cNvPr>
          <p:cNvSpPr txBox="1"/>
          <p:nvPr/>
        </p:nvSpPr>
        <p:spPr>
          <a:xfrm>
            <a:off x="1784398" y="3361215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3AD8A0-02D5-4B16-A72C-67892E1280AE}"/>
              </a:ext>
            </a:extLst>
          </p:cNvPr>
          <p:cNvGrpSpPr/>
          <p:nvPr/>
        </p:nvGrpSpPr>
        <p:grpSpPr>
          <a:xfrm>
            <a:off x="-1348" y="-2"/>
            <a:ext cx="11521836" cy="6480177"/>
            <a:chOff x="-1348" y="-2"/>
            <a:chExt cx="11521836" cy="6480177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B85F8D-B343-464E-8A76-6849BA51C5FC}"/>
                </a:ext>
              </a:extLst>
            </p:cNvPr>
            <p:cNvSpPr/>
            <p:nvPr/>
          </p:nvSpPr>
          <p:spPr>
            <a:xfrm>
              <a:off x="5041739" y="0"/>
              <a:ext cx="6478749" cy="6480175"/>
            </a:xfrm>
            <a:custGeom>
              <a:avLst/>
              <a:gdLst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32763 w 6478749"/>
                <a:gd name="connsiteY11" fmla="*/ 987693 h 6480175"/>
                <a:gd name="connsiteX12" fmla="*/ 719445 w 6478749"/>
                <a:gd name="connsiteY12" fmla="*/ 1107554 h 6480175"/>
                <a:gd name="connsiteX13" fmla="*/ 719445 w 6478749"/>
                <a:gd name="connsiteY13" fmla="*/ 2733648 h 6480175"/>
                <a:gd name="connsiteX14" fmla="*/ 742985 w 6478749"/>
                <a:gd name="connsiteY14" fmla="*/ 2733648 h 6480175"/>
                <a:gd name="connsiteX15" fmla="*/ 732762 w 6478749"/>
                <a:gd name="connsiteY15" fmla="*/ 2825650 h 6480175"/>
                <a:gd name="connsiteX16" fmla="*/ 719445 w 6478749"/>
                <a:gd name="connsiteY16" fmla="*/ 2945503 h 6480175"/>
                <a:gd name="connsiteX17" fmla="*/ 719445 w 6478749"/>
                <a:gd name="connsiteY17" fmla="*/ 3215754 h 6480175"/>
                <a:gd name="connsiteX18" fmla="*/ 719445 w 6478749"/>
                <a:gd name="connsiteY18" fmla="*/ 4190647 h 6480175"/>
                <a:gd name="connsiteX19" fmla="*/ 719445 w 6478749"/>
                <a:gd name="connsiteY19" fmla="*/ 4803254 h 6480175"/>
                <a:gd name="connsiteX20" fmla="*/ 719445 w 6478749"/>
                <a:gd name="connsiteY20" fmla="*/ 6028604 h 6480175"/>
                <a:gd name="connsiteX21" fmla="*/ 5214242 w 6478749"/>
                <a:gd name="connsiteY21" fmla="*/ 4570294 h 6480175"/>
                <a:gd name="connsiteX22" fmla="*/ 5267514 w 6478749"/>
                <a:gd name="connsiteY22" fmla="*/ 4556976 h 6480175"/>
                <a:gd name="connsiteX23" fmla="*/ 5414010 w 6478749"/>
                <a:gd name="connsiteY23" fmla="*/ 4490387 h 6480175"/>
                <a:gd name="connsiteX24" fmla="*/ 5613780 w 6478749"/>
                <a:gd name="connsiteY24" fmla="*/ 4370526 h 6480175"/>
                <a:gd name="connsiteX25" fmla="*/ 5720322 w 6478749"/>
                <a:gd name="connsiteY25" fmla="*/ 4290618 h 6480175"/>
                <a:gd name="connsiteX26" fmla="*/ 5840184 w 6478749"/>
                <a:gd name="connsiteY26" fmla="*/ 4197393 h 6480175"/>
                <a:gd name="connsiteX27" fmla="*/ 5960045 w 6478749"/>
                <a:gd name="connsiteY27" fmla="*/ 4077532 h 6480175"/>
                <a:gd name="connsiteX28" fmla="*/ 6079906 w 6478749"/>
                <a:gd name="connsiteY28" fmla="*/ 3957671 h 6480175"/>
                <a:gd name="connsiteX29" fmla="*/ 6186450 w 6478749"/>
                <a:gd name="connsiteY29" fmla="*/ 3811174 h 6480175"/>
                <a:gd name="connsiteX30" fmla="*/ 6279675 w 6478749"/>
                <a:gd name="connsiteY30" fmla="*/ 3638041 h 6480175"/>
                <a:gd name="connsiteX31" fmla="*/ 6359582 w 6478749"/>
                <a:gd name="connsiteY31" fmla="*/ 3451591 h 6480175"/>
                <a:gd name="connsiteX32" fmla="*/ 6412854 w 6478749"/>
                <a:gd name="connsiteY32" fmla="*/ 3251822 h 6480175"/>
                <a:gd name="connsiteX33" fmla="*/ 6452808 w 6478749"/>
                <a:gd name="connsiteY33" fmla="*/ 3025418 h 6480175"/>
                <a:gd name="connsiteX34" fmla="*/ 6478749 w 6478749"/>
                <a:gd name="connsiteY34" fmla="*/ 2778981 h 6480175"/>
                <a:gd name="connsiteX35" fmla="*/ 6478749 w 6478749"/>
                <a:gd name="connsiteY35" fmla="*/ 6480175 h 6480175"/>
                <a:gd name="connsiteX36" fmla="*/ 719445 w 6478749"/>
                <a:gd name="connsiteY36" fmla="*/ 6480175 h 6480175"/>
                <a:gd name="connsiteX37" fmla="*/ 330173 w 6478749"/>
                <a:gd name="connsiteY37" fmla="*/ 6480175 h 6480175"/>
                <a:gd name="connsiteX38" fmla="*/ 0 w 6478749"/>
                <a:gd name="connsiteY38" fmla="*/ 6480175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42985 w 6478749"/>
                <a:gd name="connsiteY13" fmla="*/ 2733648 h 6480175"/>
                <a:gd name="connsiteX14" fmla="*/ 732762 w 6478749"/>
                <a:gd name="connsiteY14" fmla="*/ 2825650 h 6480175"/>
                <a:gd name="connsiteX15" fmla="*/ 719445 w 6478749"/>
                <a:gd name="connsiteY15" fmla="*/ 2945503 h 6480175"/>
                <a:gd name="connsiteX16" fmla="*/ 719445 w 6478749"/>
                <a:gd name="connsiteY16" fmla="*/ 3215754 h 6480175"/>
                <a:gd name="connsiteX17" fmla="*/ 719445 w 6478749"/>
                <a:gd name="connsiteY17" fmla="*/ 4190647 h 6480175"/>
                <a:gd name="connsiteX18" fmla="*/ 719445 w 6478749"/>
                <a:gd name="connsiteY18" fmla="*/ 4803254 h 6480175"/>
                <a:gd name="connsiteX19" fmla="*/ 719445 w 6478749"/>
                <a:gd name="connsiteY19" fmla="*/ 6028604 h 6480175"/>
                <a:gd name="connsiteX20" fmla="*/ 5214242 w 6478749"/>
                <a:gd name="connsiteY20" fmla="*/ 4570294 h 6480175"/>
                <a:gd name="connsiteX21" fmla="*/ 5267514 w 6478749"/>
                <a:gd name="connsiteY21" fmla="*/ 4556976 h 6480175"/>
                <a:gd name="connsiteX22" fmla="*/ 5414010 w 6478749"/>
                <a:gd name="connsiteY22" fmla="*/ 4490387 h 6480175"/>
                <a:gd name="connsiteX23" fmla="*/ 5613780 w 6478749"/>
                <a:gd name="connsiteY23" fmla="*/ 4370526 h 6480175"/>
                <a:gd name="connsiteX24" fmla="*/ 5720322 w 6478749"/>
                <a:gd name="connsiteY24" fmla="*/ 4290618 h 6480175"/>
                <a:gd name="connsiteX25" fmla="*/ 5840184 w 6478749"/>
                <a:gd name="connsiteY25" fmla="*/ 4197393 h 6480175"/>
                <a:gd name="connsiteX26" fmla="*/ 5960045 w 6478749"/>
                <a:gd name="connsiteY26" fmla="*/ 4077532 h 6480175"/>
                <a:gd name="connsiteX27" fmla="*/ 6079906 w 6478749"/>
                <a:gd name="connsiteY27" fmla="*/ 3957671 h 6480175"/>
                <a:gd name="connsiteX28" fmla="*/ 6186450 w 6478749"/>
                <a:gd name="connsiteY28" fmla="*/ 3811174 h 6480175"/>
                <a:gd name="connsiteX29" fmla="*/ 6279675 w 6478749"/>
                <a:gd name="connsiteY29" fmla="*/ 3638041 h 6480175"/>
                <a:gd name="connsiteX30" fmla="*/ 6359582 w 6478749"/>
                <a:gd name="connsiteY30" fmla="*/ 3451591 h 6480175"/>
                <a:gd name="connsiteX31" fmla="*/ 6412854 w 6478749"/>
                <a:gd name="connsiteY31" fmla="*/ 3251822 h 6480175"/>
                <a:gd name="connsiteX32" fmla="*/ 6452808 w 6478749"/>
                <a:gd name="connsiteY32" fmla="*/ 3025418 h 6480175"/>
                <a:gd name="connsiteX33" fmla="*/ 6478749 w 6478749"/>
                <a:gd name="connsiteY33" fmla="*/ 2778981 h 6480175"/>
                <a:gd name="connsiteX34" fmla="*/ 6478749 w 6478749"/>
                <a:gd name="connsiteY34" fmla="*/ 6480175 h 6480175"/>
                <a:gd name="connsiteX35" fmla="*/ 719445 w 6478749"/>
                <a:gd name="connsiteY35" fmla="*/ 6480175 h 6480175"/>
                <a:gd name="connsiteX36" fmla="*/ 330173 w 6478749"/>
                <a:gd name="connsiteY36" fmla="*/ 6480175 h 6480175"/>
                <a:gd name="connsiteX37" fmla="*/ 0 w 6478749"/>
                <a:gd name="connsiteY37" fmla="*/ 6480175 h 6480175"/>
                <a:gd name="connsiteX38" fmla="*/ 0 w 6478749"/>
                <a:gd name="connsiteY3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42985 w 6478749"/>
                <a:gd name="connsiteY13" fmla="*/ 2733648 h 6480175"/>
                <a:gd name="connsiteX14" fmla="*/ 719445 w 6478749"/>
                <a:gd name="connsiteY14" fmla="*/ 2945503 h 6480175"/>
                <a:gd name="connsiteX15" fmla="*/ 719445 w 6478749"/>
                <a:gd name="connsiteY15" fmla="*/ 3215754 h 6480175"/>
                <a:gd name="connsiteX16" fmla="*/ 719445 w 6478749"/>
                <a:gd name="connsiteY16" fmla="*/ 4190647 h 6480175"/>
                <a:gd name="connsiteX17" fmla="*/ 719445 w 6478749"/>
                <a:gd name="connsiteY17" fmla="*/ 4803254 h 6480175"/>
                <a:gd name="connsiteX18" fmla="*/ 719445 w 6478749"/>
                <a:gd name="connsiteY18" fmla="*/ 6028604 h 6480175"/>
                <a:gd name="connsiteX19" fmla="*/ 5214242 w 6478749"/>
                <a:gd name="connsiteY19" fmla="*/ 4570294 h 6480175"/>
                <a:gd name="connsiteX20" fmla="*/ 5267514 w 6478749"/>
                <a:gd name="connsiteY20" fmla="*/ 4556976 h 6480175"/>
                <a:gd name="connsiteX21" fmla="*/ 5414010 w 6478749"/>
                <a:gd name="connsiteY21" fmla="*/ 4490387 h 6480175"/>
                <a:gd name="connsiteX22" fmla="*/ 5613780 w 6478749"/>
                <a:gd name="connsiteY22" fmla="*/ 4370526 h 6480175"/>
                <a:gd name="connsiteX23" fmla="*/ 5720322 w 6478749"/>
                <a:gd name="connsiteY23" fmla="*/ 4290618 h 6480175"/>
                <a:gd name="connsiteX24" fmla="*/ 5840184 w 6478749"/>
                <a:gd name="connsiteY24" fmla="*/ 4197393 h 6480175"/>
                <a:gd name="connsiteX25" fmla="*/ 5960045 w 6478749"/>
                <a:gd name="connsiteY25" fmla="*/ 4077532 h 6480175"/>
                <a:gd name="connsiteX26" fmla="*/ 6079906 w 6478749"/>
                <a:gd name="connsiteY26" fmla="*/ 3957671 h 6480175"/>
                <a:gd name="connsiteX27" fmla="*/ 6186450 w 6478749"/>
                <a:gd name="connsiteY27" fmla="*/ 3811174 h 6480175"/>
                <a:gd name="connsiteX28" fmla="*/ 6279675 w 6478749"/>
                <a:gd name="connsiteY28" fmla="*/ 3638041 h 6480175"/>
                <a:gd name="connsiteX29" fmla="*/ 6359582 w 6478749"/>
                <a:gd name="connsiteY29" fmla="*/ 3451591 h 6480175"/>
                <a:gd name="connsiteX30" fmla="*/ 6412854 w 6478749"/>
                <a:gd name="connsiteY30" fmla="*/ 3251822 h 6480175"/>
                <a:gd name="connsiteX31" fmla="*/ 6452808 w 6478749"/>
                <a:gd name="connsiteY31" fmla="*/ 3025418 h 6480175"/>
                <a:gd name="connsiteX32" fmla="*/ 6478749 w 6478749"/>
                <a:gd name="connsiteY32" fmla="*/ 2778981 h 6480175"/>
                <a:gd name="connsiteX33" fmla="*/ 6478749 w 6478749"/>
                <a:gd name="connsiteY33" fmla="*/ 6480175 h 6480175"/>
                <a:gd name="connsiteX34" fmla="*/ 719445 w 6478749"/>
                <a:gd name="connsiteY34" fmla="*/ 6480175 h 6480175"/>
                <a:gd name="connsiteX35" fmla="*/ 330173 w 6478749"/>
                <a:gd name="connsiteY35" fmla="*/ 6480175 h 6480175"/>
                <a:gd name="connsiteX36" fmla="*/ 0 w 6478749"/>
                <a:gd name="connsiteY36" fmla="*/ 6480175 h 6480175"/>
                <a:gd name="connsiteX37" fmla="*/ 0 w 6478749"/>
                <a:gd name="connsiteY37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19445 w 6478749"/>
                <a:gd name="connsiteY13" fmla="*/ 2945503 h 6480175"/>
                <a:gd name="connsiteX14" fmla="*/ 719445 w 6478749"/>
                <a:gd name="connsiteY14" fmla="*/ 3215754 h 6480175"/>
                <a:gd name="connsiteX15" fmla="*/ 719445 w 6478749"/>
                <a:gd name="connsiteY15" fmla="*/ 4190647 h 6480175"/>
                <a:gd name="connsiteX16" fmla="*/ 719445 w 6478749"/>
                <a:gd name="connsiteY16" fmla="*/ 4803254 h 6480175"/>
                <a:gd name="connsiteX17" fmla="*/ 719445 w 6478749"/>
                <a:gd name="connsiteY17" fmla="*/ 6028604 h 6480175"/>
                <a:gd name="connsiteX18" fmla="*/ 5214242 w 6478749"/>
                <a:gd name="connsiteY18" fmla="*/ 4570294 h 6480175"/>
                <a:gd name="connsiteX19" fmla="*/ 5267514 w 6478749"/>
                <a:gd name="connsiteY19" fmla="*/ 4556976 h 6480175"/>
                <a:gd name="connsiteX20" fmla="*/ 5414010 w 6478749"/>
                <a:gd name="connsiteY20" fmla="*/ 4490387 h 6480175"/>
                <a:gd name="connsiteX21" fmla="*/ 5613780 w 6478749"/>
                <a:gd name="connsiteY21" fmla="*/ 4370526 h 6480175"/>
                <a:gd name="connsiteX22" fmla="*/ 5720322 w 6478749"/>
                <a:gd name="connsiteY22" fmla="*/ 4290618 h 6480175"/>
                <a:gd name="connsiteX23" fmla="*/ 5840184 w 6478749"/>
                <a:gd name="connsiteY23" fmla="*/ 4197393 h 6480175"/>
                <a:gd name="connsiteX24" fmla="*/ 5960045 w 6478749"/>
                <a:gd name="connsiteY24" fmla="*/ 4077532 h 6480175"/>
                <a:gd name="connsiteX25" fmla="*/ 6079906 w 6478749"/>
                <a:gd name="connsiteY25" fmla="*/ 3957671 h 6480175"/>
                <a:gd name="connsiteX26" fmla="*/ 6186450 w 6478749"/>
                <a:gd name="connsiteY26" fmla="*/ 3811174 h 6480175"/>
                <a:gd name="connsiteX27" fmla="*/ 6279675 w 6478749"/>
                <a:gd name="connsiteY27" fmla="*/ 3638041 h 6480175"/>
                <a:gd name="connsiteX28" fmla="*/ 6359582 w 6478749"/>
                <a:gd name="connsiteY28" fmla="*/ 3451591 h 6480175"/>
                <a:gd name="connsiteX29" fmla="*/ 6412854 w 6478749"/>
                <a:gd name="connsiteY29" fmla="*/ 3251822 h 6480175"/>
                <a:gd name="connsiteX30" fmla="*/ 6452808 w 6478749"/>
                <a:gd name="connsiteY30" fmla="*/ 3025418 h 6480175"/>
                <a:gd name="connsiteX31" fmla="*/ 6478749 w 6478749"/>
                <a:gd name="connsiteY31" fmla="*/ 2778981 h 6480175"/>
                <a:gd name="connsiteX32" fmla="*/ 6478749 w 6478749"/>
                <a:gd name="connsiteY32" fmla="*/ 6480175 h 6480175"/>
                <a:gd name="connsiteX33" fmla="*/ 719445 w 6478749"/>
                <a:gd name="connsiteY33" fmla="*/ 6480175 h 6480175"/>
                <a:gd name="connsiteX34" fmla="*/ 330173 w 6478749"/>
                <a:gd name="connsiteY34" fmla="*/ 6480175 h 6480175"/>
                <a:gd name="connsiteX35" fmla="*/ 0 w 6478749"/>
                <a:gd name="connsiteY35" fmla="*/ 6480175 h 6480175"/>
                <a:gd name="connsiteX36" fmla="*/ 0 w 6478749"/>
                <a:gd name="connsiteY36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19445 w 6478749"/>
                <a:gd name="connsiteY13" fmla="*/ 3215754 h 6480175"/>
                <a:gd name="connsiteX14" fmla="*/ 719445 w 6478749"/>
                <a:gd name="connsiteY14" fmla="*/ 4190647 h 6480175"/>
                <a:gd name="connsiteX15" fmla="*/ 719445 w 6478749"/>
                <a:gd name="connsiteY15" fmla="*/ 4803254 h 6480175"/>
                <a:gd name="connsiteX16" fmla="*/ 719445 w 6478749"/>
                <a:gd name="connsiteY16" fmla="*/ 6028604 h 6480175"/>
                <a:gd name="connsiteX17" fmla="*/ 5214242 w 6478749"/>
                <a:gd name="connsiteY17" fmla="*/ 4570294 h 6480175"/>
                <a:gd name="connsiteX18" fmla="*/ 5267514 w 6478749"/>
                <a:gd name="connsiteY18" fmla="*/ 4556976 h 6480175"/>
                <a:gd name="connsiteX19" fmla="*/ 5414010 w 6478749"/>
                <a:gd name="connsiteY19" fmla="*/ 4490387 h 6480175"/>
                <a:gd name="connsiteX20" fmla="*/ 5613780 w 6478749"/>
                <a:gd name="connsiteY20" fmla="*/ 4370526 h 6480175"/>
                <a:gd name="connsiteX21" fmla="*/ 5720322 w 6478749"/>
                <a:gd name="connsiteY21" fmla="*/ 4290618 h 6480175"/>
                <a:gd name="connsiteX22" fmla="*/ 5840184 w 6478749"/>
                <a:gd name="connsiteY22" fmla="*/ 4197393 h 6480175"/>
                <a:gd name="connsiteX23" fmla="*/ 5960045 w 6478749"/>
                <a:gd name="connsiteY23" fmla="*/ 4077532 h 6480175"/>
                <a:gd name="connsiteX24" fmla="*/ 6079906 w 6478749"/>
                <a:gd name="connsiteY24" fmla="*/ 3957671 h 6480175"/>
                <a:gd name="connsiteX25" fmla="*/ 6186450 w 6478749"/>
                <a:gd name="connsiteY25" fmla="*/ 3811174 h 6480175"/>
                <a:gd name="connsiteX26" fmla="*/ 6279675 w 6478749"/>
                <a:gd name="connsiteY26" fmla="*/ 3638041 h 6480175"/>
                <a:gd name="connsiteX27" fmla="*/ 6359582 w 6478749"/>
                <a:gd name="connsiteY27" fmla="*/ 3451591 h 6480175"/>
                <a:gd name="connsiteX28" fmla="*/ 6412854 w 6478749"/>
                <a:gd name="connsiteY28" fmla="*/ 3251822 h 6480175"/>
                <a:gd name="connsiteX29" fmla="*/ 6452808 w 6478749"/>
                <a:gd name="connsiteY29" fmla="*/ 3025418 h 6480175"/>
                <a:gd name="connsiteX30" fmla="*/ 6478749 w 6478749"/>
                <a:gd name="connsiteY30" fmla="*/ 2778981 h 6480175"/>
                <a:gd name="connsiteX31" fmla="*/ 6478749 w 6478749"/>
                <a:gd name="connsiteY31" fmla="*/ 6480175 h 6480175"/>
                <a:gd name="connsiteX32" fmla="*/ 719445 w 6478749"/>
                <a:gd name="connsiteY32" fmla="*/ 6480175 h 6480175"/>
                <a:gd name="connsiteX33" fmla="*/ 330173 w 6478749"/>
                <a:gd name="connsiteY33" fmla="*/ 6480175 h 6480175"/>
                <a:gd name="connsiteX34" fmla="*/ 0 w 6478749"/>
                <a:gd name="connsiteY34" fmla="*/ 6480175 h 6480175"/>
                <a:gd name="connsiteX35" fmla="*/ 0 w 6478749"/>
                <a:gd name="connsiteY35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3215754 h 6480175"/>
                <a:gd name="connsiteX13" fmla="*/ 719445 w 6478749"/>
                <a:gd name="connsiteY13" fmla="*/ 4190647 h 6480175"/>
                <a:gd name="connsiteX14" fmla="*/ 719445 w 6478749"/>
                <a:gd name="connsiteY14" fmla="*/ 4803254 h 6480175"/>
                <a:gd name="connsiteX15" fmla="*/ 719445 w 6478749"/>
                <a:gd name="connsiteY15" fmla="*/ 6028604 h 6480175"/>
                <a:gd name="connsiteX16" fmla="*/ 5214242 w 6478749"/>
                <a:gd name="connsiteY16" fmla="*/ 4570294 h 6480175"/>
                <a:gd name="connsiteX17" fmla="*/ 5267514 w 6478749"/>
                <a:gd name="connsiteY17" fmla="*/ 4556976 h 6480175"/>
                <a:gd name="connsiteX18" fmla="*/ 5414010 w 6478749"/>
                <a:gd name="connsiteY18" fmla="*/ 4490387 h 6480175"/>
                <a:gd name="connsiteX19" fmla="*/ 5613780 w 6478749"/>
                <a:gd name="connsiteY19" fmla="*/ 4370526 h 6480175"/>
                <a:gd name="connsiteX20" fmla="*/ 5720322 w 6478749"/>
                <a:gd name="connsiteY20" fmla="*/ 4290618 h 6480175"/>
                <a:gd name="connsiteX21" fmla="*/ 5840184 w 6478749"/>
                <a:gd name="connsiteY21" fmla="*/ 4197393 h 6480175"/>
                <a:gd name="connsiteX22" fmla="*/ 5960045 w 6478749"/>
                <a:gd name="connsiteY22" fmla="*/ 4077532 h 6480175"/>
                <a:gd name="connsiteX23" fmla="*/ 6079906 w 6478749"/>
                <a:gd name="connsiteY23" fmla="*/ 3957671 h 6480175"/>
                <a:gd name="connsiteX24" fmla="*/ 6186450 w 6478749"/>
                <a:gd name="connsiteY24" fmla="*/ 3811174 h 6480175"/>
                <a:gd name="connsiteX25" fmla="*/ 6279675 w 6478749"/>
                <a:gd name="connsiteY25" fmla="*/ 3638041 h 6480175"/>
                <a:gd name="connsiteX26" fmla="*/ 6359582 w 6478749"/>
                <a:gd name="connsiteY26" fmla="*/ 3451591 h 6480175"/>
                <a:gd name="connsiteX27" fmla="*/ 6412854 w 6478749"/>
                <a:gd name="connsiteY27" fmla="*/ 3251822 h 6480175"/>
                <a:gd name="connsiteX28" fmla="*/ 6452808 w 6478749"/>
                <a:gd name="connsiteY28" fmla="*/ 3025418 h 6480175"/>
                <a:gd name="connsiteX29" fmla="*/ 6478749 w 6478749"/>
                <a:gd name="connsiteY29" fmla="*/ 2778981 h 6480175"/>
                <a:gd name="connsiteX30" fmla="*/ 6478749 w 6478749"/>
                <a:gd name="connsiteY30" fmla="*/ 6480175 h 6480175"/>
                <a:gd name="connsiteX31" fmla="*/ 719445 w 6478749"/>
                <a:gd name="connsiteY31" fmla="*/ 6480175 h 6480175"/>
                <a:gd name="connsiteX32" fmla="*/ 330173 w 6478749"/>
                <a:gd name="connsiteY32" fmla="*/ 6480175 h 6480175"/>
                <a:gd name="connsiteX33" fmla="*/ 0 w 6478749"/>
                <a:gd name="connsiteY33" fmla="*/ 6480175 h 6480175"/>
                <a:gd name="connsiteX34" fmla="*/ 0 w 6478749"/>
                <a:gd name="connsiteY34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4190647 h 6480175"/>
                <a:gd name="connsiteX13" fmla="*/ 719445 w 6478749"/>
                <a:gd name="connsiteY13" fmla="*/ 4803254 h 6480175"/>
                <a:gd name="connsiteX14" fmla="*/ 719445 w 6478749"/>
                <a:gd name="connsiteY14" fmla="*/ 6028604 h 6480175"/>
                <a:gd name="connsiteX15" fmla="*/ 5214242 w 6478749"/>
                <a:gd name="connsiteY15" fmla="*/ 4570294 h 6480175"/>
                <a:gd name="connsiteX16" fmla="*/ 5267514 w 6478749"/>
                <a:gd name="connsiteY16" fmla="*/ 4556976 h 6480175"/>
                <a:gd name="connsiteX17" fmla="*/ 5414010 w 6478749"/>
                <a:gd name="connsiteY17" fmla="*/ 4490387 h 6480175"/>
                <a:gd name="connsiteX18" fmla="*/ 5613780 w 6478749"/>
                <a:gd name="connsiteY18" fmla="*/ 4370526 h 6480175"/>
                <a:gd name="connsiteX19" fmla="*/ 5720322 w 6478749"/>
                <a:gd name="connsiteY19" fmla="*/ 4290618 h 6480175"/>
                <a:gd name="connsiteX20" fmla="*/ 5840184 w 6478749"/>
                <a:gd name="connsiteY20" fmla="*/ 4197393 h 6480175"/>
                <a:gd name="connsiteX21" fmla="*/ 5960045 w 6478749"/>
                <a:gd name="connsiteY21" fmla="*/ 4077532 h 6480175"/>
                <a:gd name="connsiteX22" fmla="*/ 6079906 w 6478749"/>
                <a:gd name="connsiteY22" fmla="*/ 3957671 h 6480175"/>
                <a:gd name="connsiteX23" fmla="*/ 6186450 w 6478749"/>
                <a:gd name="connsiteY23" fmla="*/ 3811174 h 6480175"/>
                <a:gd name="connsiteX24" fmla="*/ 6279675 w 6478749"/>
                <a:gd name="connsiteY24" fmla="*/ 3638041 h 6480175"/>
                <a:gd name="connsiteX25" fmla="*/ 6359582 w 6478749"/>
                <a:gd name="connsiteY25" fmla="*/ 3451591 h 6480175"/>
                <a:gd name="connsiteX26" fmla="*/ 6412854 w 6478749"/>
                <a:gd name="connsiteY26" fmla="*/ 3251822 h 6480175"/>
                <a:gd name="connsiteX27" fmla="*/ 6452808 w 6478749"/>
                <a:gd name="connsiteY27" fmla="*/ 3025418 h 6480175"/>
                <a:gd name="connsiteX28" fmla="*/ 6478749 w 6478749"/>
                <a:gd name="connsiteY28" fmla="*/ 2778981 h 6480175"/>
                <a:gd name="connsiteX29" fmla="*/ 6478749 w 6478749"/>
                <a:gd name="connsiteY29" fmla="*/ 6480175 h 6480175"/>
                <a:gd name="connsiteX30" fmla="*/ 719445 w 6478749"/>
                <a:gd name="connsiteY30" fmla="*/ 6480175 h 6480175"/>
                <a:gd name="connsiteX31" fmla="*/ 330173 w 6478749"/>
                <a:gd name="connsiteY31" fmla="*/ 6480175 h 6480175"/>
                <a:gd name="connsiteX32" fmla="*/ 0 w 6478749"/>
                <a:gd name="connsiteY32" fmla="*/ 6480175 h 6480175"/>
                <a:gd name="connsiteX33" fmla="*/ 0 w 6478749"/>
                <a:gd name="connsiteY3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4803254 h 6480175"/>
                <a:gd name="connsiteX13" fmla="*/ 719445 w 6478749"/>
                <a:gd name="connsiteY13" fmla="*/ 6028604 h 6480175"/>
                <a:gd name="connsiteX14" fmla="*/ 5214242 w 6478749"/>
                <a:gd name="connsiteY14" fmla="*/ 4570294 h 6480175"/>
                <a:gd name="connsiteX15" fmla="*/ 5267514 w 6478749"/>
                <a:gd name="connsiteY15" fmla="*/ 4556976 h 6480175"/>
                <a:gd name="connsiteX16" fmla="*/ 5414010 w 6478749"/>
                <a:gd name="connsiteY16" fmla="*/ 4490387 h 6480175"/>
                <a:gd name="connsiteX17" fmla="*/ 5613780 w 6478749"/>
                <a:gd name="connsiteY17" fmla="*/ 4370526 h 6480175"/>
                <a:gd name="connsiteX18" fmla="*/ 5720322 w 6478749"/>
                <a:gd name="connsiteY18" fmla="*/ 4290618 h 6480175"/>
                <a:gd name="connsiteX19" fmla="*/ 5840184 w 6478749"/>
                <a:gd name="connsiteY19" fmla="*/ 4197393 h 6480175"/>
                <a:gd name="connsiteX20" fmla="*/ 5960045 w 6478749"/>
                <a:gd name="connsiteY20" fmla="*/ 4077532 h 6480175"/>
                <a:gd name="connsiteX21" fmla="*/ 6079906 w 6478749"/>
                <a:gd name="connsiteY21" fmla="*/ 3957671 h 6480175"/>
                <a:gd name="connsiteX22" fmla="*/ 6186450 w 6478749"/>
                <a:gd name="connsiteY22" fmla="*/ 3811174 h 6480175"/>
                <a:gd name="connsiteX23" fmla="*/ 6279675 w 6478749"/>
                <a:gd name="connsiteY23" fmla="*/ 3638041 h 6480175"/>
                <a:gd name="connsiteX24" fmla="*/ 6359582 w 6478749"/>
                <a:gd name="connsiteY24" fmla="*/ 3451591 h 6480175"/>
                <a:gd name="connsiteX25" fmla="*/ 6412854 w 6478749"/>
                <a:gd name="connsiteY25" fmla="*/ 3251822 h 6480175"/>
                <a:gd name="connsiteX26" fmla="*/ 6452808 w 6478749"/>
                <a:gd name="connsiteY26" fmla="*/ 3025418 h 6480175"/>
                <a:gd name="connsiteX27" fmla="*/ 6478749 w 6478749"/>
                <a:gd name="connsiteY27" fmla="*/ 2778981 h 6480175"/>
                <a:gd name="connsiteX28" fmla="*/ 6478749 w 6478749"/>
                <a:gd name="connsiteY28" fmla="*/ 6480175 h 6480175"/>
                <a:gd name="connsiteX29" fmla="*/ 719445 w 6478749"/>
                <a:gd name="connsiteY29" fmla="*/ 6480175 h 6480175"/>
                <a:gd name="connsiteX30" fmla="*/ 330173 w 6478749"/>
                <a:gd name="connsiteY30" fmla="*/ 6480175 h 6480175"/>
                <a:gd name="connsiteX31" fmla="*/ 0 w 6478749"/>
                <a:gd name="connsiteY31" fmla="*/ 6480175 h 6480175"/>
                <a:gd name="connsiteX32" fmla="*/ 0 w 6478749"/>
                <a:gd name="connsiteY32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19445 w 6478749"/>
                <a:gd name="connsiteY10" fmla="*/ 1107554 h 6480175"/>
                <a:gd name="connsiteX11" fmla="*/ 719445 w 6478749"/>
                <a:gd name="connsiteY11" fmla="*/ 4803254 h 6480175"/>
                <a:gd name="connsiteX12" fmla="*/ 719445 w 6478749"/>
                <a:gd name="connsiteY12" fmla="*/ 6028604 h 6480175"/>
                <a:gd name="connsiteX13" fmla="*/ 5214242 w 6478749"/>
                <a:gd name="connsiteY13" fmla="*/ 4570294 h 6480175"/>
                <a:gd name="connsiteX14" fmla="*/ 5267514 w 6478749"/>
                <a:gd name="connsiteY14" fmla="*/ 4556976 h 6480175"/>
                <a:gd name="connsiteX15" fmla="*/ 5414010 w 6478749"/>
                <a:gd name="connsiteY15" fmla="*/ 4490387 h 6480175"/>
                <a:gd name="connsiteX16" fmla="*/ 5613780 w 6478749"/>
                <a:gd name="connsiteY16" fmla="*/ 4370526 h 6480175"/>
                <a:gd name="connsiteX17" fmla="*/ 5720322 w 6478749"/>
                <a:gd name="connsiteY17" fmla="*/ 4290618 h 6480175"/>
                <a:gd name="connsiteX18" fmla="*/ 5840184 w 6478749"/>
                <a:gd name="connsiteY18" fmla="*/ 4197393 h 6480175"/>
                <a:gd name="connsiteX19" fmla="*/ 5960045 w 6478749"/>
                <a:gd name="connsiteY19" fmla="*/ 4077532 h 6480175"/>
                <a:gd name="connsiteX20" fmla="*/ 6079906 w 6478749"/>
                <a:gd name="connsiteY20" fmla="*/ 3957671 h 6480175"/>
                <a:gd name="connsiteX21" fmla="*/ 6186450 w 6478749"/>
                <a:gd name="connsiteY21" fmla="*/ 3811174 h 6480175"/>
                <a:gd name="connsiteX22" fmla="*/ 6279675 w 6478749"/>
                <a:gd name="connsiteY22" fmla="*/ 3638041 h 6480175"/>
                <a:gd name="connsiteX23" fmla="*/ 6359582 w 6478749"/>
                <a:gd name="connsiteY23" fmla="*/ 3451591 h 6480175"/>
                <a:gd name="connsiteX24" fmla="*/ 6412854 w 6478749"/>
                <a:gd name="connsiteY24" fmla="*/ 3251822 h 6480175"/>
                <a:gd name="connsiteX25" fmla="*/ 6452808 w 6478749"/>
                <a:gd name="connsiteY25" fmla="*/ 3025418 h 6480175"/>
                <a:gd name="connsiteX26" fmla="*/ 6478749 w 6478749"/>
                <a:gd name="connsiteY26" fmla="*/ 2778981 h 6480175"/>
                <a:gd name="connsiteX27" fmla="*/ 6478749 w 6478749"/>
                <a:gd name="connsiteY27" fmla="*/ 6480175 h 6480175"/>
                <a:gd name="connsiteX28" fmla="*/ 719445 w 6478749"/>
                <a:gd name="connsiteY28" fmla="*/ 6480175 h 6480175"/>
                <a:gd name="connsiteX29" fmla="*/ 330173 w 6478749"/>
                <a:gd name="connsiteY29" fmla="*/ 6480175 h 6480175"/>
                <a:gd name="connsiteX30" fmla="*/ 0 w 6478749"/>
                <a:gd name="connsiteY30" fmla="*/ 6480175 h 6480175"/>
                <a:gd name="connsiteX31" fmla="*/ 0 w 6478749"/>
                <a:gd name="connsiteY31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19445 w 6478749"/>
                <a:gd name="connsiteY9" fmla="*/ 1107554 h 6480175"/>
                <a:gd name="connsiteX10" fmla="*/ 719445 w 6478749"/>
                <a:gd name="connsiteY10" fmla="*/ 4803254 h 6480175"/>
                <a:gd name="connsiteX11" fmla="*/ 719445 w 6478749"/>
                <a:gd name="connsiteY11" fmla="*/ 6028604 h 6480175"/>
                <a:gd name="connsiteX12" fmla="*/ 5214242 w 6478749"/>
                <a:gd name="connsiteY12" fmla="*/ 4570294 h 6480175"/>
                <a:gd name="connsiteX13" fmla="*/ 5267514 w 6478749"/>
                <a:gd name="connsiteY13" fmla="*/ 4556976 h 6480175"/>
                <a:gd name="connsiteX14" fmla="*/ 5414010 w 6478749"/>
                <a:gd name="connsiteY14" fmla="*/ 4490387 h 6480175"/>
                <a:gd name="connsiteX15" fmla="*/ 5613780 w 6478749"/>
                <a:gd name="connsiteY15" fmla="*/ 4370526 h 6480175"/>
                <a:gd name="connsiteX16" fmla="*/ 5720322 w 6478749"/>
                <a:gd name="connsiteY16" fmla="*/ 4290618 h 6480175"/>
                <a:gd name="connsiteX17" fmla="*/ 5840184 w 6478749"/>
                <a:gd name="connsiteY17" fmla="*/ 4197393 h 6480175"/>
                <a:gd name="connsiteX18" fmla="*/ 5960045 w 6478749"/>
                <a:gd name="connsiteY18" fmla="*/ 4077532 h 6480175"/>
                <a:gd name="connsiteX19" fmla="*/ 6079906 w 6478749"/>
                <a:gd name="connsiteY19" fmla="*/ 3957671 h 6480175"/>
                <a:gd name="connsiteX20" fmla="*/ 6186450 w 6478749"/>
                <a:gd name="connsiteY20" fmla="*/ 3811174 h 6480175"/>
                <a:gd name="connsiteX21" fmla="*/ 6279675 w 6478749"/>
                <a:gd name="connsiteY21" fmla="*/ 3638041 h 6480175"/>
                <a:gd name="connsiteX22" fmla="*/ 6359582 w 6478749"/>
                <a:gd name="connsiteY22" fmla="*/ 3451591 h 6480175"/>
                <a:gd name="connsiteX23" fmla="*/ 6412854 w 6478749"/>
                <a:gd name="connsiteY23" fmla="*/ 3251822 h 6480175"/>
                <a:gd name="connsiteX24" fmla="*/ 6452808 w 6478749"/>
                <a:gd name="connsiteY24" fmla="*/ 3025418 h 6480175"/>
                <a:gd name="connsiteX25" fmla="*/ 6478749 w 6478749"/>
                <a:gd name="connsiteY25" fmla="*/ 2778981 h 6480175"/>
                <a:gd name="connsiteX26" fmla="*/ 6478749 w 6478749"/>
                <a:gd name="connsiteY26" fmla="*/ 6480175 h 6480175"/>
                <a:gd name="connsiteX27" fmla="*/ 719445 w 6478749"/>
                <a:gd name="connsiteY27" fmla="*/ 6480175 h 6480175"/>
                <a:gd name="connsiteX28" fmla="*/ 330173 w 6478749"/>
                <a:gd name="connsiteY28" fmla="*/ 6480175 h 6480175"/>
                <a:gd name="connsiteX29" fmla="*/ 0 w 6478749"/>
                <a:gd name="connsiteY29" fmla="*/ 6480175 h 6480175"/>
                <a:gd name="connsiteX30" fmla="*/ 0 w 6478749"/>
                <a:gd name="connsiteY30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719445 w 6478749"/>
                <a:gd name="connsiteY8" fmla="*/ 1107554 h 6480175"/>
                <a:gd name="connsiteX9" fmla="*/ 719445 w 6478749"/>
                <a:gd name="connsiteY9" fmla="*/ 4803254 h 6480175"/>
                <a:gd name="connsiteX10" fmla="*/ 719445 w 6478749"/>
                <a:gd name="connsiteY10" fmla="*/ 6028604 h 6480175"/>
                <a:gd name="connsiteX11" fmla="*/ 5214242 w 6478749"/>
                <a:gd name="connsiteY11" fmla="*/ 4570294 h 6480175"/>
                <a:gd name="connsiteX12" fmla="*/ 5267514 w 6478749"/>
                <a:gd name="connsiteY12" fmla="*/ 4556976 h 6480175"/>
                <a:gd name="connsiteX13" fmla="*/ 5414010 w 6478749"/>
                <a:gd name="connsiteY13" fmla="*/ 4490387 h 6480175"/>
                <a:gd name="connsiteX14" fmla="*/ 5613780 w 6478749"/>
                <a:gd name="connsiteY14" fmla="*/ 4370526 h 6480175"/>
                <a:gd name="connsiteX15" fmla="*/ 5720322 w 6478749"/>
                <a:gd name="connsiteY15" fmla="*/ 4290618 h 6480175"/>
                <a:gd name="connsiteX16" fmla="*/ 5840184 w 6478749"/>
                <a:gd name="connsiteY16" fmla="*/ 4197393 h 6480175"/>
                <a:gd name="connsiteX17" fmla="*/ 5960045 w 6478749"/>
                <a:gd name="connsiteY17" fmla="*/ 4077532 h 6480175"/>
                <a:gd name="connsiteX18" fmla="*/ 6079906 w 6478749"/>
                <a:gd name="connsiteY18" fmla="*/ 3957671 h 6480175"/>
                <a:gd name="connsiteX19" fmla="*/ 6186450 w 6478749"/>
                <a:gd name="connsiteY19" fmla="*/ 3811174 h 6480175"/>
                <a:gd name="connsiteX20" fmla="*/ 6279675 w 6478749"/>
                <a:gd name="connsiteY20" fmla="*/ 3638041 h 6480175"/>
                <a:gd name="connsiteX21" fmla="*/ 6359582 w 6478749"/>
                <a:gd name="connsiteY21" fmla="*/ 3451591 h 6480175"/>
                <a:gd name="connsiteX22" fmla="*/ 6412854 w 6478749"/>
                <a:gd name="connsiteY22" fmla="*/ 3251822 h 6480175"/>
                <a:gd name="connsiteX23" fmla="*/ 6452808 w 6478749"/>
                <a:gd name="connsiteY23" fmla="*/ 3025418 h 6480175"/>
                <a:gd name="connsiteX24" fmla="*/ 6478749 w 6478749"/>
                <a:gd name="connsiteY24" fmla="*/ 2778981 h 6480175"/>
                <a:gd name="connsiteX25" fmla="*/ 6478749 w 6478749"/>
                <a:gd name="connsiteY25" fmla="*/ 6480175 h 6480175"/>
                <a:gd name="connsiteX26" fmla="*/ 719445 w 6478749"/>
                <a:gd name="connsiteY26" fmla="*/ 6480175 h 6480175"/>
                <a:gd name="connsiteX27" fmla="*/ 330173 w 6478749"/>
                <a:gd name="connsiteY27" fmla="*/ 6480175 h 6480175"/>
                <a:gd name="connsiteX28" fmla="*/ 0 w 6478749"/>
                <a:gd name="connsiteY28" fmla="*/ 6480175 h 6480175"/>
                <a:gd name="connsiteX29" fmla="*/ 0 w 6478749"/>
                <a:gd name="connsiteY29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719445 w 6478749"/>
                <a:gd name="connsiteY7" fmla="*/ 1107554 h 6480175"/>
                <a:gd name="connsiteX8" fmla="*/ 719445 w 6478749"/>
                <a:gd name="connsiteY8" fmla="*/ 4803254 h 6480175"/>
                <a:gd name="connsiteX9" fmla="*/ 719445 w 6478749"/>
                <a:gd name="connsiteY9" fmla="*/ 6028604 h 6480175"/>
                <a:gd name="connsiteX10" fmla="*/ 5214242 w 6478749"/>
                <a:gd name="connsiteY10" fmla="*/ 4570294 h 6480175"/>
                <a:gd name="connsiteX11" fmla="*/ 5267514 w 6478749"/>
                <a:gd name="connsiteY11" fmla="*/ 4556976 h 6480175"/>
                <a:gd name="connsiteX12" fmla="*/ 5414010 w 6478749"/>
                <a:gd name="connsiteY12" fmla="*/ 4490387 h 6480175"/>
                <a:gd name="connsiteX13" fmla="*/ 5613780 w 6478749"/>
                <a:gd name="connsiteY13" fmla="*/ 4370526 h 6480175"/>
                <a:gd name="connsiteX14" fmla="*/ 5720322 w 6478749"/>
                <a:gd name="connsiteY14" fmla="*/ 4290618 h 6480175"/>
                <a:gd name="connsiteX15" fmla="*/ 5840184 w 6478749"/>
                <a:gd name="connsiteY15" fmla="*/ 4197393 h 6480175"/>
                <a:gd name="connsiteX16" fmla="*/ 5960045 w 6478749"/>
                <a:gd name="connsiteY16" fmla="*/ 4077532 h 6480175"/>
                <a:gd name="connsiteX17" fmla="*/ 6079906 w 6478749"/>
                <a:gd name="connsiteY17" fmla="*/ 3957671 h 6480175"/>
                <a:gd name="connsiteX18" fmla="*/ 6186450 w 6478749"/>
                <a:gd name="connsiteY18" fmla="*/ 3811174 h 6480175"/>
                <a:gd name="connsiteX19" fmla="*/ 6279675 w 6478749"/>
                <a:gd name="connsiteY19" fmla="*/ 3638041 h 6480175"/>
                <a:gd name="connsiteX20" fmla="*/ 6359582 w 6478749"/>
                <a:gd name="connsiteY20" fmla="*/ 3451591 h 6480175"/>
                <a:gd name="connsiteX21" fmla="*/ 6412854 w 6478749"/>
                <a:gd name="connsiteY21" fmla="*/ 3251822 h 6480175"/>
                <a:gd name="connsiteX22" fmla="*/ 6452808 w 6478749"/>
                <a:gd name="connsiteY22" fmla="*/ 3025418 h 6480175"/>
                <a:gd name="connsiteX23" fmla="*/ 6478749 w 6478749"/>
                <a:gd name="connsiteY23" fmla="*/ 2778981 h 6480175"/>
                <a:gd name="connsiteX24" fmla="*/ 6478749 w 6478749"/>
                <a:gd name="connsiteY24" fmla="*/ 6480175 h 6480175"/>
                <a:gd name="connsiteX25" fmla="*/ 719445 w 6478749"/>
                <a:gd name="connsiteY25" fmla="*/ 6480175 h 6480175"/>
                <a:gd name="connsiteX26" fmla="*/ 330173 w 6478749"/>
                <a:gd name="connsiteY26" fmla="*/ 6480175 h 6480175"/>
                <a:gd name="connsiteX27" fmla="*/ 0 w 6478749"/>
                <a:gd name="connsiteY27" fmla="*/ 6480175 h 6480175"/>
                <a:gd name="connsiteX28" fmla="*/ 0 w 6478749"/>
                <a:gd name="connsiteY2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719445 w 6478749"/>
                <a:gd name="connsiteY7" fmla="*/ 1107554 h 6480175"/>
                <a:gd name="connsiteX8" fmla="*/ 719445 w 6478749"/>
                <a:gd name="connsiteY8" fmla="*/ 4803254 h 6480175"/>
                <a:gd name="connsiteX9" fmla="*/ 719445 w 6478749"/>
                <a:gd name="connsiteY9" fmla="*/ 6028604 h 6480175"/>
                <a:gd name="connsiteX10" fmla="*/ 5214242 w 6478749"/>
                <a:gd name="connsiteY10" fmla="*/ 4570294 h 6480175"/>
                <a:gd name="connsiteX11" fmla="*/ 5267514 w 6478749"/>
                <a:gd name="connsiteY11" fmla="*/ 4556976 h 6480175"/>
                <a:gd name="connsiteX12" fmla="*/ 5414010 w 6478749"/>
                <a:gd name="connsiteY12" fmla="*/ 4490387 h 6480175"/>
                <a:gd name="connsiteX13" fmla="*/ 5613780 w 6478749"/>
                <a:gd name="connsiteY13" fmla="*/ 4370526 h 6480175"/>
                <a:gd name="connsiteX14" fmla="*/ 5720322 w 6478749"/>
                <a:gd name="connsiteY14" fmla="*/ 4290618 h 6480175"/>
                <a:gd name="connsiteX15" fmla="*/ 5840184 w 6478749"/>
                <a:gd name="connsiteY15" fmla="*/ 4197393 h 6480175"/>
                <a:gd name="connsiteX16" fmla="*/ 5960045 w 6478749"/>
                <a:gd name="connsiteY16" fmla="*/ 4077532 h 6480175"/>
                <a:gd name="connsiteX17" fmla="*/ 6079906 w 6478749"/>
                <a:gd name="connsiteY17" fmla="*/ 3957671 h 6480175"/>
                <a:gd name="connsiteX18" fmla="*/ 6186450 w 6478749"/>
                <a:gd name="connsiteY18" fmla="*/ 3811174 h 6480175"/>
                <a:gd name="connsiteX19" fmla="*/ 6279675 w 6478749"/>
                <a:gd name="connsiteY19" fmla="*/ 3638041 h 6480175"/>
                <a:gd name="connsiteX20" fmla="*/ 6359582 w 6478749"/>
                <a:gd name="connsiteY20" fmla="*/ 3451591 h 6480175"/>
                <a:gd name="connsiteX21" fmla="*/ 6412854 w 6478749"/>
                <a:gd name="connsiteY21" fmla="*/ 3251822 h 6480175"/>
                <a:gd name="connsiteX22" fmla="*/ 6452808 w 6478749"/>
                <a:gd name="connsiteY22" fmla="*/ 3025418 h 6480175"/>
                <a:gd name="connsiteX23" fmla="*/ 6478749 w 6478749"/>
                <a:gd name="connsiteY23" fmla="*/ 2778981 h 6480175"/>
                <a:gd name="connsiteX24" fmla="*/ 6478749 w 6478749"/>
                <a:gd name="connsiteY24" fmla="*/ 6480175 h 6480175"/>
                <a:gd name="connsiteX25" fmla="*/ 719445 w 6478749"/>
                <a:gd name="connsiteY25" fmla="*/ 6480175 h 6480175"/>
                <a:gd name="connsiteX26" fmla="*/ 330173 w 6478749"/>
                <a:gd name="connsiteY26" fmla="*/ 6480175 h 6480175"/>
                <a:gd name="connsiteX27" fmla="*/ 0 w 6478749"/>
                <a:gd name="connsiteY27" fmla="*/ 6480175 h 6480175"/>
                <a:gd name="connsiteX28" fmla="*/ 0 w 6478749"/>
                <a:gd name="connsiteY2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719445 w 6478749"/>
                <a:gd name="connsiteY6" fmla="*/ 1107554 h 6480175"/>
                <a:gd name="connsiteX7" fmla="*/ 719445 w 6478749"/>
                <a:gd name="connsiteY7" fmla="*/ 4803254 h 6480175"/>
                <a:gd name="connsiteX8" fmla="*/ 719445 w 6478749"/>
                <a:gd name="connsiteY8" fmla="*/ 6028604 h 6480175"/>
                <a:gd name="connsiteX9" fmla="*/ 5214242 w 6478749"/>
                <a:gd name="connsiteY9" fmla="*/ 4570294 h 6480175"/>
                <a:gd name="connsiteX10" fmla="*/ 5267514 w 6478749"/>
                <a:gd name="connsiteY10" fmla="*/ 4556976 h 6480175"/>
                <a:gd name="connsiteX11" fmla="*/ 5414010 w 6478749"/>
                <a:gd name="connsiteY11" fmla="*/ 4490387 h 6480175"/>
                <a:gd name="connsiteX12" fmla="*/ 5613780 w 6478749"/>
                <a:gd name="connsiteY12" fmla="*/ 4370526 h 6480175"/>
                <a:gd name="connsiteX13" fmla="*/ 5720322 w 6478749"/>
                <a:gd name="connsiteY13" fmla="*/ 4290618 h 6480175"/>
                <a:gd name="connsiteX14" fmla="*/ 5840184 w 6478749"/>
                <a:gd name="connsiteY14" fmla="*/ 4197393 h 6480175"/>
                <a:gd name="connsiteX15" fmla="*/ 5960045 w 6478749"/>
                <a:gd name="connsiteY15" fmla="*/ 4077532 h 6480175"/>
                <a:gd name="connsiteX16" fmla="*/ 6079906 w 6478749"/>
                <a:gd name="connsiteY16" fmla="*/ 3957671 h 6480175"/>
                <a:gd name="connsiteX17" fmla="*/ 6186450 w 6478749"/>
                <a:gd name="connsiteY17" fmla="*/ 3811174 h 6480175"/>
                <a:gd name="connsiteX18" fmla="*/ 6279675 w 6478749"/>
                <a:gd name="connsiteY18" fmla="*/ 3638041 h 6480175"/>
                <a:gd name="connsiteX19" fmla="*/ 6359582 w 6478749"/>
                <a:gd name="connsiteY19" fmla="*/ 3451591 h 6480175"/>
                <a:gd name="connsiteX20" fmla="*/ 6412854 w 6478749"/>
                <a:gd name="connsiteY20" fmla="*/ 3251822 h 6480175"/>
                <a:gd name="connsiteX21" fmla="*/ 6452808 w 6478749"/>
                <a:gd name="connsiteY21" fmla="*/ 3025418 h 6480175"/>
                <a:gd name="connsiteX22" fmla="*/ 6478749 w 6478749"/>
                <a:gd name="connsiteY22" fmla="*/ 2778981 h 6480175"/>
                <a:gd name="connsiteX23" fmla="*/ 6478749 w 6478749"/>
                <a:gd name="connsiteY23" fmla="*/ 6480175 h 6480175"/>
                <a:gd name="connsiteX24" fmla="*/ 719445 w 6478749"/>
                <a:gd name="connsiteY24" fmla="*/ 6480175 h 6480175"/>
                <a:gd name="connsiteX25" fmla="*/ 330173 w 6478749"/>
                <a:gd name="connsiteY25" fmla="*/ 6480175 h 6480175"/>
                <a:gd name="connsiteX26" fmla="*/ 0 w 6478749"/>
                <a:gd name="connsiteY26" fmla="*/ 6480175 h 6480175"/>
                <a:gd name="connsiteX27" fmla="*/ 0 w 6478749"/>
                <a:gd name="connsiteY27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719445 w 6478749"/>
                <a:gd name="connsiteY5" fmla="*/ 1107554 h 6480175"/>
                <a:gd name="connsiteX6" fmla="*/ 719445 w 6478749"/>
                <a:gd name="connsiteY6" fmla="*/ 4803254 h 6480175"/>
                <a:gd name="connsiteX7" fmla="*/ 719445 w 6478749"/>
                <a:gd name="connsiteY7" fmla="*/ 6028604 h 6480175"/>
                <a:gd name="connsiteX8" fmla="*/ 5214242 w 6478749"/>
                <a:gd name="connsiteY8" fmla="*/ 4570294 h 6480175"/>
                <a:gd name="connsiteX9" fmla="*/ 5267514 w 6478749"/>
                <a:gd name="connsiteY9" fmla="*/ 4556976 h 6480175"/>
                <a:gd name="connsiteX10" fmla="*/ 5414010 w 6478749"/>
                <a:gd name="connsiteY10" fmla="*/ 4490387 h 6480175"/>
                <a:gd name="connsiteX11" fmla="*/ 5613780 w 6478749"/>
                <a:gd name="connsiteY11" fmla="*/ 4370526 h 6480175"/>
                <a:gd name="connsiteX12" fmla="*/ 5720322 w 6478749"/>
                <a:gd name="connsiteY12" fmla="*/ 4290618 h 6480175"/>
                <a:gd name="connsiteX13" fmla="*/ 5840184 w 6478749"/>
                <a:gd name="connsiteY13" fmla="*/ 4197393 h 6480175"/>
                <a:gd name="connsiteX14" fmla="*/ 5960045 w 6478749"/>
                <a:gd name="connsiteY14" fmla="*/ 4077532 h 6480175"/>
                <a:gd name="connsiteX15" fmla="*/ 6079906 w 6478749"/>
                <a:gd name="connsiteY15" fmla="*/ 3957671 h 6480175"/>
                <a:gd name="connsiteX16" fmla="*/ 6186450 w 6478749"/>
                <a:gd name="connsiteY16" fmla="*/ 3811174 h 6480175"/>
                <a:gd name="connsiteX17" fmla="*/ 6279675 w 6478749"/>
                <a:gd name="connsiteY17" fmla="*/ 3638041 h 6480175"/>
                <a:gd name="connsiteX18" fmla="*/ 6359582 w 6478749"/>
                <a:gd name="connsiteY18" fmla="*/ 3451591 h 6480175"/>
                <a:gd name="connsiteX19" fmla="*/ 6412854 w 6478749"/>
                <a:gd name="connsiteY19" fmla="*/ 3251822 h 6480175"/>
                <a:gd name="connsiteX20" fmla="*/ 6452808 w 6478749"/>
                <a:gd name="connsiteY20" fmla="*/ 3025418 h 6480175"/>
                <a:gd name="connsiteX21" fmla="*/ 6478749 w 6478749"/>
                <a:gd name="connsiteY21" fmla="*/ 2778981 h 6480175"/>
                <a:gd name="connsiteX22" fmla="*/ 6478749 w 6478749"/>
                <a:gd name="connsiteY22" fmla="*/ 6480175 h 6480175"/>
                <a:gd name="connsiteX23" fmla="*/ 719445 w 6478749"/>
                <a:gd name="connsiteY23" fmla="*/ 6480175 h 6480175"/>
                <a:gd name="connsiteX24" fmla="*/ 330173 w 6478749"/>
                <a:gd name="connsiteY24" fmla="*/ 6480175 h 6480175"/>
                <a:gd name="connsiteX25" fmla="*/ 0 w 6478749"/>
                <a:gd name="connsiteY25" fmla="*/ 6480175 h 6480175"/>
                <a:gd name="connsiteX26" fmla="*/ 0 w 6478749"/>
                <a:gd name="connsiteY26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719445 w 6478749"/>
                <a:gd name="connsiteY4" fmla="*/ 1107554 h 6480175"/>
                <a:gd name="connsiteX5" fmla="*/ 719445 w 6478749"/>
                <a:gd name="connsiteY5" fmla="*/ 4803254 h 6480175"/>
                <a:gd name="connsiteX6" fmla="*/ 719445 w 6478749"/>
                <a:gd name="connsiteY6" fmla="*/ 6028604 h 6480175"/>
                <a:gd name="connsiteX7" fmla="*/ 5214242 w 6478749"/>
                <a:gd name="connsiteY7" fmla="*/ 4570294 h 6480175"/>
                <a:gd name="connsiteX8" fmla="*/ 5267514 w 6478749"/>
                <a:gd name="connsiteY8" fmla="*/ 4556976 h 6480175"/>
                <a:gd name="connsiteX9" fmla="*/ 5414010 w 6478749"/>
                <a:gd name="connsiteY9" fmla="*/ 4490387 h 6480175"/>
                <a:gd name="connsiteX10" fmla="*/ 5613780 w 6478749"/>
                <a:gd name="connsiteY10" fmla="*/ 4370526 h 6480175"/>
                <a:gd name="connsiteX11" fmla="*/ 5720322 w 6478749"/>
                <a:gd name="connsiteY11" fmla="*/ 4290618 h 6480175"/>
                <a:gd name="connsiteX12" fmla="*/ 5840184 w 6478749"/>
                <a:gd name="connsiteY12" fmla="*/ 4197393 h 6480175"/>
                <a:gd name="connsiteX13" fmla="*/ 5960045 w 6478749"/>
                <a:gd name="connsiteY13" fmla="*/ 4077532 h 6480175"/>
                <a:gd name="connsiteX14" fmla="*/ 6079906 w 6478749"/>
                <a:gd name="connsiteY14" fmla="*/ 3957671 h 6480175"/>
                <a:gd name="connsiteX15" fmla="*/ 6186450 w 6478749"/>
                <a:gd name="connsiteY15" fmla="*/ 3811174 h 6480175"/>
                <a:gd name="connsiteX16" fmla="*/ 6279675 w 6478749"/>
                <a:gd name="connsiteY16" fmla="*/ 3638041 h 6480175"/>
                <a:gd name="connsiteX17" fmla="*/ 6359582 w 6478749"/>
                <a:gd name="connsiteY17" fmla="*/ 3451591 h 6480175"/>
                <a:gd name="connsiteX18" fmla="*/ 6412854 w 6478749"/>
                <a:gd name="connsiteY18" fmla="*/ 3251822 h 6480175"/>
                <a:gd name="connsiteX19" fmla="*/ 6452808 w 6478749"/>
                <a:gd name="connsiteY19" fmla="*/ 3025418 h 6480175"/>
                <a:gd name="connsiteX20" fmla="*/ 6478749 w 6478749"/>
                <a:gd name="connsiteY20" fmla="*/ 2778981 h 6480175"/>
                <a:gd name="connsiteX21" fmla="*/ 6478749 w 6478749"/>
                <a:gd name="connsiteY21" fmla="*/ 6480175 h 6480175"/>
                <a:gd name="connsiteX22" fmla="*/ 719445 w 6478749"/>
                <a:gd name="connsiteY22" fmla="*/ 6480175 h 6480175"/>
                <a:gd name="connsiteX23" fmla="*/ 330173 w 6478749"/>
                <a:gd name="connsiteY23" fmla="*/ 6480175 h 6480175"/>
                <a:gd name="connsiteX24" fmla="*/ 0 w 6478749"/>
                <a:gd name="connsiteY24" fmla="*/ 6480175 h 6480175"/>
                <a:gd name="connsiteX25" fmla="*/ 0 w 6478749"/>
                <a:gd name="connsiteY25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719445 w 6478749"/>
                <a:gd name="connsiteY3" fmla="*/ 1107554 h 6480175"/>
                <a:gd name="connsiteX4" fmla="*/ 719445 w 6478749"/>
                <a:gd name="connsiteY4" fmla="*/ 4803254 h 6480175"/>
                <a:gd name="connsiteX5" fmla="*/ 719445 w 6478749"/>
                <a:gd name="connsiteY5" fmla="*/ 6028604 h 6480175"/>
                <a:gd name="connsiteX6" fmla="*/ 5214242 w 6478749"/>
                <a:gd name="connsiteY6" fmla="*/ 4570294 h 6480175"/>
                <a:gd name="connsiteX7" fmla="*/ 5267514 w 6478749"/>
                <a:gd name="connsiteY7" fmla="*/ 4556976 h 6480175"/>
                <a:gd name="connsiteX8" fmla="*/ 5414010 w 6478749"/>
                <a:gd name="connsiteY8" fmla="*/ 4490387 h 6480175"/>
                <a:gd name="connsiteX9" fmla="*/ 5613780 w 6478749"/>
                <a:gd name="connsiteY9" fmla="*/ 4370526 h 6480175"/>
                <a:gd name="connsiteX10" fmla="*/ 5720322 w 6478749"/>
                <a:gd name="connsiteY10" fmla="*/ 4290618 h 6480175"/>
                <a:gd name="connsiteX11" fmla="*/ 5840184 w 6478749"/>
                <a:gd name="connsiteY11" fmla="*/ 4197393 h 6480175"/>
                <a:gd name="connsiteX12" fmla="*/ 5960045 w 6478749"/>
                <a:gd name="connsiteY12" fmla="*/ 4077532 h 6480175"/>
                <a:gd name="connsiteX13" fmla="*/ 6079906 w 6478749"/>
                <a:gd name="connsiteY13" fmla="*/ 3957671 h 6480175"/>
                <a:gd name="connsiteX14" fmla="*/ 6186450 w 6478749"/>
                <a:gd name="connsiteY14" fmla="*/ 3811174 h 6480175"/>
                <a:gd name="connsiteX15" fmla="*/ 6279675 w 6478749"/>
                <a:gd name="connsiteY15" fmla="*/ 3638041 h 6480175"/>
                <a:gd name="connsiteX16" fmla="*/ 6359582 w 6478749"/>
                <a:gd name="connsiteY16" fmla="*/ 3451591 h 6480175"/>
                <a:gd name="connsiteX17" fmla="*/ 6412854 w 6478749"/>
                <a:gd name="connsiteY17" fmla="*/ 3251822 h 6480175"/>
                <a:gd name="connsiteX18" fmla="*/ 6452808 w 6478749"/>
                <a:gd name="connsiteY18" fmla="*/ 3025418 h 6480175"/>
                <a:gd name="connsiteX19" fmla="*/ 6478749 w 6478749"/>
                <a:gd name="connsiteY19" fmla="*/ 2778981 h 6480175"/>
                <a:gd name="connsiteX20" fmla="*/ 6478749 w 6478749"/>
                <a:gd name="connsiteY20" fmla="*/ 6480175 h 6480175"/>
                <a:gd name="connsiteX21" fmla="*/ 719445 w 6478749"/>
                <a:gd name="connsiteY21" fmla="*/ 6480175 h 6480175"/>
                <a:gd name="connsiteX22" fmla="*/ 330173 w 6478749"/>
                <a:gd name="connsiteY22" fmla="*/ 6480175 h 6480175"/>
                <a:gd name="connsiteX23" fmla="*/ 0 w 6478749"/>
                <a:gd name="connsiteY23" fmla="*/ 6480175 h 6480175"/>
                <a:gd name="connsiteX24" fmla="*/ 0 w 6478749"/>
                <a:gd name="connsiteY24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78749" h="6480175">
                  <a:moveTo>
                    <a:pt x="0" y="0"/>
                  </a:moveTo>
                  <a:lnTo>
                    <a:pt x="1982359" y="0"/>
                  </a:lnTo>
                  <a:cubicBezTo>
                    <a:pt x="1485188" y="163445"/>
                    <a:pt x="774656" y="212589"/>
                    <a:pt x="719445" y="1107554"/>
                  </a:cubicBezTo>
                  <a:lnTo>
                    <a:pt x="719445" y="4803254"/>
                  </a:lnTo>
                  <a:lnTo>
                    <a:pt x="719445" y="6028604"/>
                  </a:lnTo>
                  <a:lnTo>
                    <a:pt x="5214242" y="4570294"/>
                  </a:lnTo>
                  <a:lnTo>
                    <a:pt x="5267514" y="4556976"/>
                  </a:lnTo>
                  <a:lnTo>
                    <a:pt x="5414010" y="4490387"/>
                  </a:lnTo>
                  <a:lnTo>
                    <a:pt x="5613780" y="4370526"/>
                  </a:lnTo>
                  <a:lnTo>
                    <a:pt x="5720322" y="4290618"/>
                  </a:lnTo>
                  <a:lnTo>
                    <a:pt x="5840184" y="4197393"/>
                  </a:lnTo>
                  <a:lnTo>
                    <a:pt x="5960045" y="4077532"/>
                  </a:lnTo>
                  <a:lnTo>
                    <a:pt x="6079906" y="3957671"/>
                  </a:lnTo>
                  <a:lnTo>
                    <a:pt x="6186450" y="3811174"/>
                  </a:lnTo>
                  <a:lnTo>
                    <a:pt x="6279675" y="3638041"/>
                  </a:lnTo>
                  <a:lnTo>
                    <a:pt x="6359582" y="3451591"/>
                  </a:lnTo>
                  <a:lnTo>
                    <a:pt x="6412854" y="3251822"/>
                  </a:lnTo>
                  <a:lnTo>
                    <a:pt x="6452808" y="3025418"/>
                  </a:lnTo>
                  <a:lnTo>
                    <a:pt x="6478749" y="2778981"/>
                  </a:lnTo>
                  <a:lnTo>
                    <a:pt x="6478749" y="6480175"/>
                  </a:lnTo>
                  <a:lnTo>
                    <a:pt x="719445" y="6480175"/>
                  </a:lnTo>
                  <a:lnTo>
                    <a:pt x="330173" y="6480175"/>
                  </a:lnTo>
                  <a:lnTo>
                    <a:pt x="0" y="648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2216085-0BBC-472E-9A11-D4155B55B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1348" y="-2"/>
              <a:ext cx="5760000" cy="6480176"/>
            </a:xfrm>
            <a:custGeom>
              <a:avLst/>
              <a:gdLst>
                <a:gd name="connsiteX0" fmla="*/ 0 w 5760000"/>
                <a:gd name="connsiteY0" fmla="*/ 0 h 6480176"/>
                <a:gd name="connsiteX1" fmla="*/ 5760000 w 5760000"/>
                <a:gd name="connsiteY1" fmla="*/ 0 h 6480176"/>
                <a:gd name="connsiteX2" fmla="*/ 5760000 w 5760000"/>
                <a:gd name="connsiteY2" fmla="*/ 6480176 h 6480176"/>
                <a:gd name="connsiteX3" fmla="*/ 2967692 w 5760000"/>
                <a:gd name="connsiteY3" fmla="*/ 6480176 h 6480176"/>
                <a:gd name="connsiteX4" fmla="*/ 3934060 w 5760000"/>
                <a:gd name="connsiteY4" fmla="*/ 6166570 h 6480176"/>
                <a:gd name="connsiteX5" fmla="*/ 3980932 w 5760000"/>
                <a:gd name="connsiteY5" fmla="*/ 6155206 h 6480176"/>
                <a:gd name="connsiteX6" fmla="*/ 4108948 w 5760000"/>
                <a:gd name="connsiteY6" fmla="*/ 6096903 h 6480176"/>
                <a:gd name="connsiteX7" fmla="*/ 4283836 w 5760000"/>
                <a:gd name="connsiteY7" fmla="*/ 5992155 h 6480176"/>
                <a:gd name="connsiteX8" fmla="*/ 4377076 w 5760000"/>
                <a:gd name="connsiteY8" fmla="*/ 5921994 h 6480176"/>
                <a:gd name="connsiteX9" fmla="*/ 4481908 w 5760000"/>
                <a:gd name="connsiteY9" fmla="*/ 5840468 h 6480176"/>
                <a:gd name="connsiteX10" fmla="*/ 4586740 w 5760000"/>
                <a:gd name="connsiteY10" fmla="*/ 5735720 h 6480176"/>
                <a:gd name="connsiteX11" fmla="*/ 4691572 w 5760000"/>
                <a:gd name="connsiteY11" fmla="*/ 5630972 h 6480176"/>
                <a:gd name="connsiteX12" fmla="*/ 4784812 w 5760000"/>
                <a:gd name="connsiteY12" fmla="*/ 5502508 h 6480176"/>
                <a:gd name="connsiteX13" fmla="*/ 4866460 w 5760000"/>
                <a:gd name="connsiteY13" fmla="*/ 5351315 h 6480176"/>
                <a:gd name="connsiteX14" fmla="*/ 4936516 w 5760000"/>
                <a:gd name="connsiteY14" fmla="*/ 5187770 h 6480176"/>
                <a:gd name="connsiteX15" fmla="*/ 4982884 w 5760000"/>
                <a:gd name="connsiteY15" fmla="*/ 5013355 h 6480176"/>
                <a:gd name="connsiteX16" fmla="*/ 5018164 w 5760000"/>
                <a:gd name="connsiteY16" fmla="*/ 4815223 h 6480176"/>
                <a:gd name="connsiteX17" fmla="*/ 5041348 w 5760000"/>
                <a:gd name="connsiteY17" fmla="*/ 4593375 h 6480176"/>
                <a:gd name="connsiteX18" fmla="*/ 5041348 w 5760000"/>
                <a:gd name="connsiteY18" fmla="*/ 2721699 h 6480176"/>
                <a:gd name="connsiteX19" fmla="*/ 5041348 w 5760000"/>
                <a:gd name="connsiteY19" fmla="*/ 2501875 h 6480176"/>
                <a:gd name="connsiteX20" fmla="*/ 5041348 w 5760000"/>
                <a:gd name="connsiteY20" fmla="*/ 630199 h 6480176"/>
                <a:gd name="connsiteX21" fmla="*/ 560788 w 5760000"/>
                <a:gd name="connsiteY21" fmla="*/ 2080859 h 6480176"/>
                <a:gd name="connsiteX22" fmla="*/ 1348 w 5760000"/>
                <a:gd name="connsiteY22" fmla="*/ 2873386 h 6480176"/>
                <a:gd name="connsiteX23" fmla="*/ 1348 w 5760000"/>
                <a:gd name="connsiteY23" fmla="*/ 4745062 h 6480176"/>
                <a:gd name="connsiteX24" fmla="*/ 1348 w 5760000"/>
                <a:gd name="connsiteY24" fmla="*/ 5571139 h 6480176"/>
                <a:gd name="connsiteX25" fmla="*/ 1348 w 5760000"/>
                <a:gd name="connsiteY25" fmla="*/ 6480176 h 6480176"/>
                <a:gd name="connsiteX26" fmla="*/ 0 w 5760000"/>
                <a:gd name="connsiteY26" fmla="*/ 6480176 h 6480176"/>
                <a:gd name="connsiteX27" fmla="*/ 0 w 5760000"/>
                <a:gd name="connsiteY27" fmla="*/ 0 h 64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0000" h="6480176">
                  <a:moveTo>
                    <a:pt x="0" y="0"/>
                  </a:moveTo>
                  <a:lnTo>
                    <a:pt x="5760000" y="0"/>
                  </a:lnTo>
                  <a:lnTo>
                    <a:pt x="5760000" y="6480176"/>
                  </a:lnTo>
                  <a:lnTo>
                    <a:pt x="2967692" y="6480176"/>
                  </a:lnTo>
                  <a:lnTo>
                    <a:pt x="3934060" y="6166570"/>
                  </a:lnTo>
                  <a:cubicBezTo>
                    <a:pt x="3949684" y="6162618"/>
                    <a:pt x="3965308" y="6159159"/>
                    <a:pt x="3980932" y="6155206"/>
                  </a:cubicBezTo>
                  <a:lnTo>
                    <a:pt x="4108948" y="6096903"/>
                  </a:lnTo>
                  <a:lnTo>
                    <a:pt x="4283836" y="5992155"/>
                  </a:lnTo>
                  <a:lnTo>
                    <a:pt x="4377076" y="5921994"/>
                  </a:lnTo>
                  <a:lnTo>
                    <a:pt x="4481908" y="5840468"/>
                  </a:lnTo>
                  <a:lnTo>
                    <a:pt x="4586740" y="5735720"/>
                  </a:lnTo>
                  <a:lnTo>
                    <a:pt x="4691572" y="5630972"/>
                  </a:lnTo>
                  <a:lnTo>
                    <a:pt x="4784812" y="5502508"/>
                  </a:lnTo>
                  <a:lnTo>
                    <a:pt x="4866460" y="5351315"/>
                  </a:lnTo>
                  <a:cubicBezTo>
                    <a:pt x="4889644" y="5296965"/>
                    <a:pt x="4913332" y="5242120"/>
                    <a:pt x="4936516" y="5187770"/>
                  </a:cubicBezTo>
                  <a:cubicBezTo>
                    <a:pt x="4952140" y="5129467"/>
                    <a:pt x="4967260" y="5071658"/>
                    <a:pt x="4982884" y="5013355"/>
                  </a:cubicBezTo>
                  <a:cubicBezTo>
                    <a:pt x="4994476" y="4947146"/>
                    <a:pt x="5006572" y="4881432"/>
                    <a:pt x="5018164" y="4815223"/>
                  </a:cubicBezTo>
                  <a:cubicBezTo>
                    <a:pt x="5025724" y="4741109"/>
                    <a:pt x="5033788" y="4667489"/>
                    <a:pt x="5041348" y="4593375"/>
                  </a:cubicBezTo>
                  <a:lnTo>
                    <a:pt x="5041348" y="2721699"/>
                  </a:lnTo>
                  <a:lnTo>
                    <a:pt x="5041348" y="2501875"/>
                  </a:lnTo>
                  <a:lnTo>
                    <a:pt x="5041348" y="630199"/>
                  </a:lnTo>
                  <a:lnTo>
                    <a:pt x="560788" y="2080859"/>
                  </a:lnTo>
                  <a:cubicBezTo>
                    <a:pt x="166156" y="2209818"/>
                    <a:pt x="1348" y="2592246"/>
                    <a:pt x="1348" y="2873386"/>
                  </a:cubicBezTo>
                  <a:lnTo>
                    <a:pt x="1348" y="4745062"/>
                  </a:lnTo>
                  <a:lnTo>
                    <a:pt x="1348" y="5571139"/>
                  </a:lnTo>
                  <a:lnTo>
                    <a:pt x="1348" y="6480176"/>
                  </a:lnTo>
                  <a:lnTo>
                    <a:pt x="0" y="648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19DDCE7-6B56-48B8-AC0D-27803C6B5378}"/>
                </a:ext>
              </a:extLst>
            </p:cNvPr>
            <p:cNvGrpSpPr/>
            <p:nvPr/>
          </p:nvGrpSpPr>
          <p:grpSpPr>
            <a:xfrm>
              <a:off x="720752" y="0"/>
              <a:ext cx="2159055" cy="1571779"/>
              <a:chOff x="720752" y="0"/>
              <a:chExt cx="2159055" cy="1571779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D681074F-D86A-44C7-9F88-3A7B0609FF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0752" y="866775"/>
                <a:ext cx="719138" cy="705004"/>
              </a:xfrm>
              <a:custGeom>
                <a:avLst/>
                <a:gdLst>
                  <a:gd name="T0" fmla="*/ 675 w 865"/>
                  <a:gd name="T1" fmla="*/ 629 h 848"/>
                  <a:gd name="T2" fmla="*/ 675 w 865"/>
                  <a:gd name="T3" fmla="*/ 629 h 848"/>
                  <a:gd name="T4" fmla="*/ 683 w 865"/>
                  <a:gd name="T5" fmla="*/ 627 h 848"/>
                  <a:gd name="T6" fmla="*/ 705 w 865"/>
                  <a:gd name="T7" fmla="*/ 617 h 848"/>
                  <a:gd name="T8" fmla="*/ 735 w 865"/>
                  <a:gd name="T9" fmla="*/ 599 h 848"/>
                  <a:gd name="T10" fmla="*/ 751 w 865"/>
                  <a:gd name="T11" fmla="*/ 587 h 848"/>
                  <a:gd name="T12" fmla="*/ 769 w 865"/>
                  <a:gd name="T13" fmla="*/ 573 h 848"/>
                  <a:gd name="T14" fmla="*/ 787 w 865"/>
                  <a:gd name="T15" fmla="*/ 555 h 848"/>
                  <a:gd name="T16" fmla="*/ 805 w 865"/>
                  <a:gd name="T17" fmla="*/ 537 h 848"/>
                  <a:gd name="T18" fmla="*/ 821 w 865"/>
                  <a:gd name="T19" fmla="*/ 515 h 848"/>
                  <a:gd name="T20" fmla="*/ 835 w 865"/>
                  <a:gd name="T21" fmla="*/ 489 h 848"/>
                  <a:gd name="T22" fmla="*/ 847 w 865"/>
                  <a:gd name="T23" fmla="*/ 461 h 848"/>
                  <a:gd name="T24" fmla="*/ 855 w 865"/>
                  <a:gd name="T25" fmla="*/ 431 h 848"/>
                  <a:gd name="T26" fmla="*/ 861 w 865"/>
                  <a:gd name="T27" fmla="*/ 397 h 848"/>
                  <a:gd name="T28" fmla="*/ 865 w 865"/>
                  <a:gd name="T29" fmla="*/ 359 h 848"/>
                  <a:gd name="T30" fmla="*/ 865 w 865"/>
                  <a:gd name="T31" fmla="*/ 0 h 848"/>
                  <a:gd name="T32" fmla="*/ 96 w 865"/>
                  <a:gd name="T33" fmla="*/ 249 h 848"/>
                  <a:gd name="T34" fmla="*/ 96 w 865"/>
                  <a:gd name="T35" fmla="*/ 249 h 848"/>
                  <a:gd name="T36" fmla="*/ 80 w 865"/>
                  <a:gd name="T37" fmla="*/ 255 h 848"/>
                  <a:gd name="T38" fmla="*/ 66 w 865"/>
                  <a:gd name="T39" fmla="*/ 265 h 848"/>
                  <a:gd name="T40" fmla="*/ 48 w 865"/>
                  <a:gd name="T41" fmla="*/ 277 h 848"/>
                  <a:gd name="T42" fmla="*/ 30 w 865"/>
                  <a:gd name="T43" fmla="*/ 295 h 848"/>
                  <a:gd name="T44" fmla="*/ 22 w 865"/>
                  <a:gd name="T45" fmla="*/ 307 h 848"/>
                  <a:gd name="T46" fmla="*/ 16 w 865"/>
                  <a:gd name="T47" fmla="*/ 319 h 848"/>
                  <a:gd name="T48" fmla="*/ 10 w 865"/>
                  <a:gd name="T49" fmla="*/ 333 h 848"/>
                  <a:gd name="T50" fmla="*/ 4 w 865"/>
                  <a:gd name="T51" fmla="*/ 349 h 848"/>
                  <a:gd name="T52" fmla="*/ 2 w 865"/>
                  <a:gd name="T53" fmla="*/ 367 h 848"/>
                  <a:gd name="T54" fmla="*/ 0 w 865"/>
                  <a:gd name="T55" fmla="*/ 385 h 848"/>
                  <a:gd name="T56" fmla="*/ 0 w 865"/>
                  <a:gd name="T57" fmla="*/ 848 h 848"/>
                  <a:gd name="T58" fmla="*/ 675 w 865"/>
                  <a:gd name="T59" fmla="*/ 62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5" h="848">
                    <a:moveTo>
                      <a:pt x="675" y="629"/>
                    </a:moveTo>
                    <a:lnTo>
                      <a:pt x="675" y="629"/>
                    </a:lnTo>
                    <a:lnTo>
                      <a:pt x="683" y="627"/>
                    </a:lnTo>
                    <a:lnTo>
                      <a:pt x="705" y="617"/>
                    </a:lnTo>
                    <a:lnTo>
                      <a:pt x="735" y="599"/>
                    </a:lnTo>
                    <a:lnTo>
                      <a:pt x="751" y="587"/>
                    </a:lnTo>
                    <a:lnTo>
                      <a:pt x="769" y="573"/>
                    </a:lnTo>
                    <a:lnTo>
                      <a:pt x="787" y="555"/>
                    </a:lnTo>
                    <a:lnTo>
                      <a:pt x="805" y="537"/>
                    </a:lnTo>
                    <a:lnTo>
                      <a:pt x="821" y="515"/>
                    </a:lnTo>
                    <a:lnTo>
                      <a:pt x="835" y="489"/>
                    </a:lnTo>
                    <a:lnTo>
                      <a:pt x="847" y="461"/>
                    </a:lnTo>
                    <a:lnTo>
                      <a:pt x="855" y="431"/>
                    </a:lnTo>
                    <a:lnTo>
                      <a:pt x="861" y="397"/>
                    </a:lnTo>
                    <a:lnTo>
                      <a:pt x="865" y="359"/>
                    </a:lnTo>
                    <a:lnTo>
                      <a:pt x="865" y="0"/>
                    </a:lnTo>
                    <a:lnTo>
                      <a:pt x="96" y="249"/>
                    </a:lnTo>
                    <a:lnTo>
                      <a:pt x="96" y="249"/>
                    </a:lnTo>
                    <a:lnTo>
                      <a:pt x="80" y="255"/>
                    </a:lnTo>
                    <a:lnTo>
                      <a:pt x="66" y="265"/>
                    </a:lnTo>
                    <a:lnTo>
                      <a:pt x="48" y="277"/>
                    </a:lnTo>
                    <a:lnTo>
                      <a:pt x="30" y="295"/>
                    </a:lnTo>
                    <a:lnTo>
                      <a:pt x="22" y="307"/>
                    </a:lnTo>
                    <a:lnTo>
                      <a:pt x="16" y="319"/>
                    </a:lnTo>
                    <a:lnTo>
                      <a:pt x="10" y="333"/>
                    </a:lnTo>
                    <a:lnTo>
                      <a:pt x="4" y="349"/>
                    </a:lnTo>
                    <a:lnTo>
                      <a:pt x="2" y="367"/>
                    </a:lnTo>
                    <a:lnTo>
                      <a:pt x="0" y="385"/>
                    </a:lnTo>
                    <a:lnTo>
                      <a:pt x="0" y="848"/>
                    </a:lnTo>
                    <a:lnTo>
                      <a:pt x="675" y="62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A25AEE58-54AF-49B8-9212-185466CD5226}"/>
                  </a:ext>
                </a:extLst>
              </p:cNvPr>
              <p:cNvSpPr/>
              <p:nvPr/>
            </p:nvSpPr>
            <p:spPr>
              <a:xfrm>
                <a:off x="1439896" y="0"/>
                <a:ext cx="1439911" cy="865554"/>
              </a:xfrm>
              <a:custGeom>
                <a:avLst/>
                <a:gdLst>
                  <a:gd name="connsiteX0" fmla="*/ 1226791 w 1439911"/>
                  <a:gd name="connsiteY0" fmla="*/ 0 h 865554"/>
                  <a:gd name="connsiteX1" fmla="*/ 1439911 w 1439911"/>
                  <a:gd name="connsiteY1" fmla="*/ 0 h 865554"/>
                  <a:gd name="connsiteX2" fmla="*/ 1439911 w 1439911"/>
                  <a:gd name="connsiteY2" fmla="*/ 228837 h 865554"/>
                  <a:gd name="connsiteX3" fmla="*/ 1438333 w 1439911"/>
                  <a:gd name="connsiteY3" fmla="*/ 260397 h 865554"/>
                  <a:gd name="connsiteX4" fmla="*/ 1433599 w 1439911"/>
                  <a:gd name="connsiteY4" fmla="*/ 288012 h 865554"/>
                  <a:gd name="connsiteX5" fmla="*/ 1425709 w 1439911"/>
                  <a:gd name="connsiteY5" fmla="*/ 313259 h 865554"/>
                  <a:gd name="connsiteX6" fmla="*/ 1416241 w 1439911"/>
                  <a:gd name="connsiteY6" fmla="*/ 336929 h 865554"/>
                  <a:gd name="connsiteX7" fmla="*/ 1403618 w 1439911"/>
                  <a:gd name="connsiteY7" fmla="*/ 357443 h 865554"/>
                  <a:gd name="connsiteX8" fmla="*/ 1390994 w 1439911"/>
                  <a:gd name="connsiteY8" fmla="*/ 374801 h 865554"/>
                  <a:gd name="connsiteX9" fmla="*/ 1376792 w 1439911"/>
                  <a:gd name="connsiteY9" fmla="*/ 390581 h 865554"/>
                  <a:gd name="connsiteX10" fmla="*/ 1362590 w 1439911"/>
                  <a:gd name="connsiteY10" fmla="*/ 404782 h 865554"/>
                  <a:gd name="connsiteX11" fmla="*/ 1346810 w 1439911"/>
                  <a:gd name="connsiteY11" fmla="*/ 417406 h 865554"/>
                  <a:gd name="connsiteX12" fmla="*/ 1332608 w 1439911"/>
                  <a:gd name="connsiteY12" fmla="*/ 426874 h 865554"/>
                  <a:gd name="connsiteX13" fmla="*/ 1307360 w 1439911"/>
                  <a:gd name="connsiteY13" fmla="*/ 441076 h 865554"/>
                  <a:gd name="connsiteX14" fmla="*/ 1290003 w 1439911"/>
                  <a:gd name="connsiteY14" fmla="*/ 450544 h 865554"/>
                  <a:gd name="connsiteX15" fmla="*/ 1283691 w 1439911"/>
                  <a:gd name="connsiteY15" fmla="*/ 452122 h 865554"/>
                  <a:gd name="connsiteX16" fmla="*/ 0 w 1439911"/>
                  <a:gd name="connsiteY16" fmla="*/ 865554 h 865554"/>
                  <a:gd name="connsiteX17" fmla="*/ 0 w 1439911"/>
                  <a:gd name="connsiteY17" fmla="*/ 482104 h 865554"/>
                  <a:gd name="connsiteX18" fmla="*/ 0 w 1439911"/>
                  <a:gd name="connsiteY18" fmla="*/ 466324 h 865554"/>
                  <a:gd name="connsiteX19" fmla="*/ 3156 w 1439911"/>
                  <a:gd name="connsiteY19" fmla="*/ 452122 h 865554"/>
                  <a:gd name="connsiteX20" fmla="*/ 6312 w 1439911"/>
                  <a:gd name="connsiteY20" fmla="*/ 439498 h 865554"/>
                  <a:gd name="connsiteX21" fmla="*/ 11046 w 1439911"/>
                  <a:gd name="connsiteY21" fmla="*/ 428452 h 865554"/>
                  <a:gd name="connsiteX22" fmla="*/ 17358 w 1439911"/>
                  <a:gd name="connsiteY22" fmla="*/ 417406 h 865554"/>
                  <a:gd name="connsiteX23" fmla="*/ 23670 w 1439911"/>
                  <a:gd name="connsiteY23" fmla="*/ 407938 h 865554"/>
                  <a:gd name="connsiteX24" fmla="*/ 31560 w 1439911"/>
                  <a:gd name="connsiteY24" fmla="*/ 400049 h 865554"/>
                  <a:gd name="connsiteX25" fmla="*/ 37872 w 1439911"/>
                  <a:gd name="connsiteY25" fmla="*/ 393737 h 865554"/>
                  <a:gd name="connsiteX26" fmla="*/ 53652 w 1439911"/>
                  <a:gd name="connsiteY26" fmla="*/ 382691 h 865554"/>
                  <a:gd name="connsiteX27" fmla="*/ 66275 w 1439911"/>
                  <a:gd name="connsiteY27" fmla="*/ 374801 h 865554"/>
                  <a:gd name="connsiteX28" fmla="*/ 77321 w 1439911"/>
                  <a:gd name="connsiteY28" fmla="*/ 370067 h 865554"/>
                  <a:gd name="connsiteX29" fmla="*/ 1226791 w 1439911"/>
                  <a:gd name="connsiteY29" fmla="*/ 0 h 86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9911" h="865554">
                    <a:moveTo>
                      <a:pt x="1226791" y="0"/>
                    </a:moveTo>
                    <a:lnTo>
                      <a:pt x="1439911" y="0"/>
                    </a:lnTo>
                    <a:lnTo>
                      <a:pt x="1439911" y="228837"/>
                    </a:lnTo>
                    <a:lnTo>
                      <a:pt x="1438333" y="260397"/>
                    </a:lnTo>
                    <a:lnTo>
                      <a:pt x="1433599" y="288012"/>
                    </a:lnTo>
                    <a:lnTo>
                      <a:pt x="1425709" y="313259"/>
                    </a:lnTo>
                    <a:lnTo>
                      <a:pt x="1416241" y="336929"/>
                    </a:lnTo>
                    <a:lnTo>
                      <a:pt x="1403618" y="357443"/>
                    </a:lnTo>
                    <a:lnTo>
                      <a:pt x="1390994" y="374801"/>
                    </a:lnTo>
                    <a:lnTo>
                      <a:pt x="1376792" y="390581"/>
                    </a:lnTo>
                    <a:lnTo>
                      <a:pt x="1362590" y="404782"/>
                    </a:lnTo>
                    <a:lnTo>
                      <a:pt x="1346810" y="417406"/>
                    </a:lnTo>
                    <a:lnTo>
                      <a:pt x="1332608" y="426874"/>
                    </a:lnTo>
                    <a:lnTo>
                      <a:pt x="1307360" y="441076"/>
                    </a:lnTo>
                    <a:lnTo>
                      <a:pt x="1290003" y="450544"/>
                    </a:lnTo>
                    <a:lnTo>
                      <a:pt x="1283691" y="452122"/>
                    </a:lnTo>
                    <a:lnTo>
                      <a:pt x="0" y="865554"/>
                    </a:lnTo>
                    <a:lnTo>
                      <a:pt x="0" y="482104"/>
                    </a:lnTo>
                    <a:lnTo>
                      <a:pt x="0" y="466324"/>
                    </a:lnTo>
                    <a:lnTo>
                      <a:pt x="3156" y="452122"/>
                    </a:lnTo>
                    <a:lnTo>
                      <a:pt x="6312" y="439498"/>
                    </a:lnTo>
                    <a:lnTo>
                      <a:pt x="11046" y="428452"/>
                    </a:lnTo>
                    <a:lnTo>
                      <a:pt x="17358" y="417406"/>
                    </a:lnTo>
                    <a:lnTo>
                      <a:pt x="23670" y="407938"/>
                    </a:lnTo>
                    <a:lnTo>
                      <a:pt x="31560" y="400049"/>
                    </a:lnTo>
                    <a:lnTo>
                      <a:pt x="37872" y="393737"/>
                    </a:lnTo>
                    <a:lnTo>
                      <a:pt x="53652" y="382691"/>
                    </a:lnTo>
                    <a:lnTo>
                      <a:pt x="66275" y="374801"/>
                    </a:lnTo>
                    <a:lnTo>
                      <a:pt x="77321" y="370067"/>
                    </a:lnTo>
                    <a:lnTo>
                      <a:pt x="122679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0DD5070-724D-4B33-AB03-F9EEB59CB212}"/>
              </a:ext>
            </a:extLst>
          </p:cNvPr>
          <p:cNvGrpSpPr/>
          <p:nvPr/>
        </p:nvGrpSpPr>
        <p:grpSpPr>
          <a:xfrm>
            <a:off x="1" y="1"/>
            <a:ext cx="11520487" cy="6480174"/>
            <a:chOff x="1" y="1"/>
            <a:chExt cx="11520487" cy="6480174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9819A10-3D56-4302-B925-C62E2E0BE1E6}"/>
                </a:ext>
              </a:extLst>
            </p:cNvPr>
            <p:cNvSpPr/>
            <p:nvPr/>
          </p:nvSpPr>
          <p:spPr>
            <a:xfrm>
              <a:off x="8697096" y="4183091"/>
              <a:ext cx="2823392" cy="2297084"/>
            </a:xfrm>
            <a:custGeom>
              <a:avLst/>
              <a:gdLst>
                <a:gd name="connsiteX0" fmla="*/ 2823392 w 2823392"/>
                <a:gd name="connsiteY0" fmla="*/ 0 h 2297084"/>
                <a:gd name="connsiteX1" fmla="*/ 2823392 w 2823392"/>
                <a:gd name="connsiteY1" fmla="*/ 2297084 h 2297084"/>
                <a:gd name="connsiteX2" fmla="*/ 0 w 2823392"/>
                <a:gd name="connsiteY2" fmla="*/ 2297084 h 2297084"/>
                <a:gd name="connsiteX3" fmla="*/ 1558885 w 2823392"/>
                <a:gd name="connsiteY3" fmla="*/ 1791313 h 2297084"/>
                <a:gd name="connsiteX4" fmla="*/ 1612157 w 2823392"/>
                <a:gd name="connsiteY4" fmla="*/ 1777995 h 2297084"/>
                <a:gd name="connsiteX5" fmla="*/ 1758653 w 2823392"/>
                <a:gd name="connsiteY5" fmla="*/ 1711406 h 2297084"/>
                <a:gd name="connsiteX6" fmla="*/ 1958423 w 2823392"/>
                <a:gd name="connsiteY6" fmla="*/ 1591545 h 2297084"/>
                <a:gd name="connsiteX7" fmla="*/ 2064965 w 2823392"/>
                <a:gd name="connsiteY7" fmla="*/ 1511637 h 2297084"/>
                <a:gd name="connsiteX8" fmla="*/ 2184827 w 2823392"/>
                <a:gd name="connsiteY8" fmla="*/ 1418412 h 2297084"/>
                <a:gd name="connsiteX9" fmla="*/ 2304688 w 2823392"/>
                <a:gd name="connsiteY9" fmla="*/ 1298551 h 2297084"/>
                <a:gd name="connsiteX10" fmla="*/ 2424549 w 2823392"/>
                <a:gd name="connsiteY10" fmla="*/ 1178690 h 2297084"/>
                <a:gd name="connsiteX11" fmla="*/ 2531093 w 2823392"/>
                <a:gd name="connsiteY11" fmla="*/ 1032193 h 2297084"/>
                <a:gd name="connsiteX12" fmla="*/ 2624318 w 2823392"/>
                <a:gd name="connsiteY12" fmla="*/ 859060 h 2297084"/>
                <a:gd name="connsiteX13" fmla="*/ 2704225 w 2823392"/>
                <a:gd name="connsiteY13" fmla="*/ 672610 h 2297084"/>
                <a:gd name="connsiteX14" fmla="*/ 2757497 w 2823392"/>
                <a:gd name="connsiteY14" fmla="*/ 472841 h 2297084"/>
                <a:gd name="connsiteX15" fmla="*/ 2797451 w 2823392"/>
                <a:gd name="connsiteY15" fmla="*/ 246437 h 2297084"/>
                <a:gd name="connsiteX16" fmla="*/ 2823392 w 2823392"/>
                <a:gd name="connsiteY16" fmla="*/ 0 h 229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3392" h="2297084">
                  <a:moveTo>
                    <a:pt x="2823392" y="0"/>
                  </a:moveTo>
                  <a:lnTo>
                    <a:pt x="2823392" y="2297084"/>
                  </a:lnTo>
                  <a:lnTo>
                    <a:pt x="0" y="2297084"/>
                  </a:lnTo>
                  <a:lnTo>
                    <a:pt x="1558885" y="1791313"/>
                  </a:lnTo>
                  <a:lnTo>
                    <a:pt x="1612157" y="1777995"/>
                  </a:lnTo>
                  <a:lnTo>
                    <a:pt x="1758653" y="1711406"/>
                  </a:lnTo>
                  <a:lnTo>
                    <a:pt x="1958423" y="1591545"/>
                  </a:lnTo>
                  <a:lnTo>
                    <a:pt x="2064965" y="1511637"/>
                  </a:lnTo>
                  <a:lnTo>
                    <a:pt x="2184827" y="1418412"/>
                  </a:lnTo>
                  <a:lnTo>
                    <a:pt x="2304688" y="1298551"/>
                  </a:lnTo>
                  <a:lnTo>
                    <a:pt x="2424549" y="1178690"/>
                  </a:lnTo>
                  <a:lnTo>
                    <a:pt x="2531093" y="1032193"/>
                  </a:lnTo>
                  <a:lnTo>
                    <a:pt x="2624318" y="859060"/>
                  </a:lnTo>
                  <a:lnTo>
                    <a:pt x="2704225" y="672610"/>
                  </a:lnTo>
                  <a:lnTo>
                    <a:pt x="2757497" y="472841"/>
                  </a:lnTo>
                  <a:lnTo>
                    <a:pt x="2797451" y="246437"/>
                  </a:lnTo>
                  <a:lnTo>
                    <a:pt x="28233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7CF3877-62AD-465D-A411-D5CA78679EBA}"/>
                </a:ext>
              </a:extLst>
            </p:cNvPr>
            <p:cNvSpPr/>
            <p:nvPr/>
          </p:nvSpPr>
          <p:spPr>
            <a:xfrm>
              <a:off x="1" y="1"/>
              <a:ext cx="1262359" cy="1102629"/>
            </a:xfrm>
            <a:custGeom>
              <a:avLst/>
              <a:gdLst>
                <a:gd name="connsiteX0" fmla="*/ 0 w 1262359"/>
                <a:gd name="connsiteY0" fmla="*/ 0 h 1102629"/>
                <a:gd name="connsiteX1" fmla="*/ 1262359 w 1262359"/>
                <a:gd name="connsiteY1" fmla="*/ 0 h 1102629"/>
                <a:gd name="connsiteX2" fmla="*/ 17265 w 1262359"/>
                <a:gd name="connsiteY2" fmla="*/ 949426 h 1102629"/>
                <a:gd name="connsiteX3" fmla="*/ 0 w 1262359"/>
                <a:gd name="connsiteY3" fmla="*/ 1102629 h 1102629"/>
                <a:gd name="connsiteX4" fmla="*/ 0 w 1262359"/>
                <a:gd name="connsiteY4" fmla="*/ 0 h 110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359" h="1102629">
                  <a:moveTo>
                    <a:pt x="0" y="0"/>
                  </a:moveTo>
                  <a:lnTo>
                    <a:pt x="1262359" y="0"/>
                  </a:lnTo>
                  <a:cubicBezTo>
                    <a:pt x="796261" y="153230"/>
                    <a:pt x="142639" y="206000"/>
                    <a:pt x="17265" y="949426"/>
                  </a:cubicBezTo>
                  <a:lnTo>
                    <a:pt x="0" y="1102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9AAEF33-0F9C-4A6C-A450-04D974617FCE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75A96F3E-7783-4CC2-BFFE-96FB2ED64C36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048BB12F-A741-47EC-89CB-DDA625F9C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7190901-EA60-4BF7-8BCC-677EB1AAC7A8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13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41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B1D15394-EE19-4DF1-9DD2-033FB7776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60577" y="0"/>
            <a:ext cx="5759911" cy="64801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5D03FFE-9323-4628-9754-8B5ED5962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01"/>
          <a:stretch/>
        </p:blipFill>
        <p:spPr>
          <a:xfrm>
            <a:off x="1" y="-1"/>
            <a:ext cx="5761038" cy="6480175"/>
          </a:xfrm>
          <a:prstGeom prst="rect">
            <a:avLst/>
          </a:prstGeom>
        </p:spPr>
      </p:pic>
      <p:sp>
        <p:nvSpPr>
          <p:cNvPr id="523" name="ZoneTexte 522">
            <a:extLst>
              <a:ext uri="{FF2B5EF4-FFF2-40B4-BE49-F238E27FC236}">
                <a16:creationId xmlns:a16="http://schemas.microsoft.com/office/drawing/2014/main" id="{AF79F693-321B-4A0E-946F-B39C14D76255}"/>
              </a:ext>
            </a:extLst>
          </p:cNvPr>
          <p:cNvSpPr txBox="1"/>
          <p:nvPr/>
        </p:nvSpPr>
        <p:spPr>
          <a:xfrm>
            <a:off x="1784398" y="3361215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35C3C2-61AA-446A-80B2-6614DB65CCD4}"/>
              </a:ext>
            </a:extLst>
          </p:cNvPr>
          <p:cNvSpPr txBox="1"/>
          <p:nvPr/>
        </p:nvSpPr>
        <p:spPr>
          <a:xfrm>
            <a:off x="7940564" y="2800106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E08C2DD-A7EC-4B82-81B6-7B574762C443}"/>
              </a:ext>
            </a:extLst>
          </p:cNvPr>
          <p:cNvGrpSpPr/>
          <p:nvPr/>
        </p:nvGrpSpPr>
        <p:grpSpPr>
          <a:xfrm>
            <a:off x="-1349" y="-2"/>
            <a:ext cx="11521837" cy="6480178"/>
            <a:chOff x="-1349" y="-2"/>
            <a:chExt cx="11521837" cy="6480178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6CF4AC5-DA2F-4CC3-AC1D-D486D254C96D}"/>
                </a:ext>
              </a:extLst>
            </p:cNvPr>
            <p:cNvSpPr/>
            <p:nvPr/>
          </p:nvSpPr>
          <p:spPr>
            <a:xfrm>
              <a:off x="5760244" y="0"/>
              <a:ext cx="5760244" cy="6480175"/>
            </a:xfrm>
            <a:custGeom>
              <a:avLst/>
              <a:gdLst>
                <a:gd name="connsiteX0" fmla="*/ 0 w 5760244"/>
                <a:gd name="connsiteY0" fmla="*/ 0 h 6480175"/>
                <a:gd name="connsiteX1" fmla="*/ 2713242 w 5760244"/>
                <a:gd name="connsiteY1" fmla="*/ 0 h 6480175"/>
                <a:gd name="connsiteX2" fmla="*/ 1279028 w 5760244"/>
                <a:gd name="connsiteY2" fmla="*/ 464352 h 6480175"/>
                <a:gd name="connsiteX3" fmla="*/ 719506 w 5760244"/>
                <a:gd name="connsiteY3" fmla="*/ 1256995 h 6480175"/>
                <a:gd name="connsiteX4" fmla="*/ 719506 w 5760244"/>
                <a:gd name="connsiteY4" fmla="*/ 3085796 h 6480175"/>
                <a:gd name="connsiteX5" fmla="*/ 719506 w 5760244"/>
                <a:gd name="connsiteY5" fmla="*/ 3955143 h 6480175"/>
                <a:gd name="connsiteX6" fmla="*/ 719506 w 5760244"/>
                <a:gd name="connsiteY6" fmla="*/ 5783944 h 6480175"/>
                <a:gd name="connsiteX7" fmla="*/ 4652794 w 5760244"/>
                <a:gd name="connsiteY7" fmla="*/ 4507513 h 6480175"/>
                <a:gd name="connsiteX8" fmla="*/ 4699673 w 5760244"/>
                <a:gd name="connsiteY8" fmla="*/ 4496147 h 6480175"/>
                <a:gd name="connsiteX9" fmla="*/ 4827708 w 5760244"/>
                <a:gd name="connsiteY9" fmla="*/ 4437835 h 6480175"/>
                <a:gd name="connsiteX10" fmla="*/ 5002621 w 5760244"/>
                <a:gd name="connsiteY10" fmla="*/ 4333072 h 6480175"/>
                <a:gd name="connsiteX11" fmla="*/ 5095874 w 5760244"/>
                <a:gd name="connsiteY11" fmla="*/ 4262900 h 6480175"/>
                <a:gd name="connsiteX12" fmla="*/ 5200722 w 5760244"/>
                <a:gd name="connsiteY12" fmla="*/ 4181363 h 6480175"/>
                <a:gd name="connsiteX13" fmla="*/ 5305570 w 5760244"/>
                <a:gd name="connsiteY13" fmla="*/ 4076600 h 6480175"/>
                <a:gd name="connsiteX14" fmla="*/ 5410417 w 5760244"/>
                <a:gd name="connsiteY14" fmla="*/ 3971836 h 6480175"/>
                <a:gd name="connsiteX15" fmla="*/ 5503670 w 5760244"/>
                <a:gd name="connsiteY15" fmla="*/ 3843353 h 6480175"/>
                <a:gd name="connsiteX16" fmla="*/ 5585330 w 5760244"/>
                <a:gd name="connsiteY16" fmla="*/ 3692138 h 6480175"/>
                <a:gd name="connsiteX17" fmla="*/ 5655396 w 5760244"/>
                <a:gd name="connsiteY17" fmla="*/ 3528569 h 6480175"/>
                <a:gd name="connsiteX18" fmla="*/ 5701772 w 5760244"/>
                <a:gd name="connsiteY18" fmla="*/ 3354128 h 6480175"/>
                <a:gd name="connsiteX19" fmla="*/ 5737056 w 5760244"/>
                <a:gd name="connsiteY19" fmla="*/ 3155968 h 6480175"/>
                <a:gd name="connsiteX20" fmla="*/ 5760244 w 5760244"/>
                <a:gd name="connsiteY20" fmla="*/ 2934087 h 6480175"/>
                <a:gd name="connsiteX21" fmla="*/ 5760244 w 5760244"/>
                <a:gd name="connsiteY21" fmla="*/ 6480175 h 6480175"/>
                <a:gd name="connsiteX22" fmla="*/ 0 w 5760244"/>
                <a:gd name="connsiteY22" fmla="*/ 6480175 h 6480175"/>
                <a:gd name="connsiteX23" fmla="*/ 0 w 5760244"/>
                <a:gd name="connsiteY23" fmla="*/ 0 h 648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60244" h="6480175">
                  <a:moveTo>
                    <a:pt x="0" y="0"/>
                  </a:moveTo>
                  <a:lnTo>
                    <a:pt x="2713242" y="0"/>
                  </a:lnTo>
                  <a:lnTo>
                    <a:pt x="1279028" y="464352"/>
                  </a:lnTo>
                  <a:cubicBezTo>
                    <a:pt x="884338" y="593330"/>
                    <a:pt x="719506" y="975815"/>
                    <a:pt x="719506" y="1256995"/>
                  </a:cubicBezTo>
                  <a:lnTo>
                    <a:pt x="719506" y="3085796"/>
                  </a:lnTo>
                  <a:lnTo>
                    <a:pt x="719506" y="3955143"/>
                  </a:lnTo>
                  <a:lnTo>
                    <a:pt x="719506" y="5783944"/>
                  </a:lnTo>
                  <a:lnTo>
                    <a:pt x="4652794" y="4507513"/>
                  </a:lnTo>
                  <a:cubicBezTo>
                    <a:pt x="4668420" y="4503559"/>
                    <a:pt x="4684046" y="4500100"/>
                    <a:pt x="4699673" y="4496147"/>
                  </a:cubicBezTo>
                  <a:lnTo>
                    <a:pt x="4827708" y="4437835"/>
                  </a:lnTo>
                  <a:lnTo>
                    <a:pt x="5002621" y="4333072"/>
                  </a:lnTo>
                  <a:lnTo>
                    <a:pt x="5095874" y="4262900"/>
                  </a:lnTo>
                  <a:lnTo>
                    <a:pt x="5200722" y="4181363"/>
                  </a:lnTo>
                  <a:lnTo>
                    <a:pt x="5305570" y="4076600"/>
                  </a:lnTo>
                  <a:lnTo>
                    <a:pt x="5410417" y="3971836"/>
                  </a:lnTo>
                  <a:lnTo>
                    <a:pt x="5503670" y="3843353"/>
                  </a:lnTo>
                  <a:lnTo>
                    <a:pt x="5585330" y="3692138"/>
                  </a:lnTo>
                  <a:cubicBezTo>
                    <a:pt x="5608518" y="3637780"/>
                    <a:pt x="5632210" y="3582927"/>
                    <a:pt x="5655396" y="3528569"/>
                  </a:cubicBezTo>
                  <a:cubicBezTo>
                    <a:pt x="5671023" y="3470258"/>
                    <a:pt x="5686145" y="3412440"/>
                    <a:pt x="5701772" y="3354128"/>
                  </a:cubicBezTo>
                  <a:cubicBezTo>
                    <a:pt x="5713365" y="3287910"/>
                    <a:pt x="5725463" y="3222186"/>
                    <a:pt x="5737056" y="3155968"/>
                  </a:cubicBezTo>
                  <a:cubicBezTo>
                    <a:pt x="5744618" y="3081843"/>
                    <a:pt x="5752683" y="3008212"/>
                    <a:pt x="5760244" y="2934087"/>
                  </a:cubicBezTo>
                  <a:lnTo>
                    <a:pt x="5760244" y="6480175"/>
                  </a:lnTo>
                  <a:lnTo>
                    <a:pt x="0" y="648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464D62C-B20F-4D09-BD48-2B4368A95F5B}"/>
                </a:ext>
              </a:extLst>
            </p:cNvPr>
            <p:cNvSpPr/>
            <p:nvPr/>
          </p:nvSpPr>
          <p:spPr>
            <a:xfrm>
              <a:off x="-1349" y="-2"/>
              <a:ext cx="6481349" cy="6480178"/>
            </a:xfrm>
            <a:custGeom>
              <a:avLst/>
              <a:gdLst>
                <a:gd name="connsiteX0" fmla="*/ 0 w 6481349"/>
                <a:gd name="connsiteY0" fmla="*/ 0 h 6480178"/>
                <a:gd name="connsiteX1" fmla="*/ 4520104 w 6481349"/>
                <a:gd name="connsiteY1" fmla="*/ 0 h 6480178"/>
                <a:gd name="connsiteX2" fmla="*/ 4520104 w 6481349"/>
                <a:gd name="connsiteY2" fmla="*/ 3 h 6480178"/>
                <a:gd name="connsiteX3" fmla="*/ 5761349 w 6481349"/>
                <a:gd name="connsiteY3" fmla="*/ 3 h 6480178"/>
                <a:gd name="connsiteX4" fmla="*/ 6301345 w 6481349"/>
                <a:gd name="connsiteY4" fmla="*/ 3 h 6480178"/>
                <a:gd name="connsiteX5" fmla="*/ 6481349 w 6481349"/>
                <a:gd name="connsiteY5" fmla="*/ 3 h 6480178"/>
                <a:gd name="connsiteX6" fmla="*/ 6481349 w 6481349"/>
                <a:gd name="connsiteY6" fmla="*/ 6480003 h 6480178"/>
                <a:gd name="connsiteX7" fmla="*/ 6301345 w 6481349"/>
                <a:gd name="connsiteY7" fmla="*/ 6480003 h 6480178"/>
                <a:gd name="connsiteX8" fmla="*/ 6301345 w 6481349"/>
                <a:gd name="connsiteY8" fmla="*/ 6480178 h 6480178"/>
                <a:gd name="connsiteX9" fmla="*/ 5195051 w 6481349"/>
                <a:gd name="connsiteY9" fmla="*/ 6480178 h 6480178"/>
                <a:gd name="connsiteX10" fmla="*/ 5240353 w 6481349"/>
                <a:gd name="connsiteY10" fmla="*/ 6434876 h 6480178"/>
                <a:gd name="connsiteX11" fmla="*/ 5360261 w 6481349"/>
                <a:gd name="connsiteY11" fmla="*/ 6314969 h 6480178"/>
                <a:gd name="connsiteX12" fmla="*/ 5466845 w 6481349"/>
                <a:gd name="connsiteY12" fmla="*/ 6168416 h 6480178"/>
                <a:gd name="connsiteX13" fmla="*/ 5560105 w 6481349"/>
                <a:gd name="connsiteY13" fmla="*/ 5995218 h 6480178"/>
                <a:gd name="connsiteX14" fmla="*/ 5640044 w 6481349"/>
                <a:gd name="connsiteY14" fmla="*/ 5808696 h 6480178"/>
                <a:gd name="connsiteX15" fmla="*/ 5693336 w 6481349"/>
                <a:gd name="connsiteY15" fmla="*/ 5608851 h 6480178"/>
                <a:gd name="connsiteX16" fmla="*/ 5733305 w 6481349"/>
                <a:gd name="connsiteY16" fmla="*/ 5382361 h 6480178"/>
                <a:gd name="connsiteX17" fmla="*/ 5759951 w 6481349"/>
                <a:gd name="connsiteY17" fmla="*/ 5129223 h 6480178"/>
                <a:gd name="connsiteX18" fmla="*/ 5759951 w 6481349"/>
                <a:gd name="connsiteY18" fmla="*/ 2801630 h 6480178"/>
                <a:gd name="connsiteX19" fmla="*/ 5761348 w 6481349"/>
                <a:gd name="connsiteY19" fmla="*/ 2788353 h 6480178"/>
                <a:gd name="connsiteX20" fmla="*/ 5761348 w 6481349"/>
                <a:gd name="connsiteY20" fmla="*/ 396877 h 6480178"/>
                <a:gd name="connsiteX21" fmla="*/ 4520104 w 6481349"/>
                <a:gd name="connsiteY21" fmla="*/ 798788 h 6480178"/>
                <a:gd name="connsiteX22" fmla="*/ 4520104 w 6481349"/>
                <a:gd name="connsiteY22" fmla="*/ 798961 h 6480178"/>
                <a:gd name="connsiteX23" fmla="*/ 560788 w 6481349"/>
                <a:gd name="connsiteY23" fmla="*/ 2080859 h 6480178"/>
                <a:gd name="connsiteX24" fmla="*/ 1348 w 6481349"/>
                <a:gd name="connsiteY24" fmla="*/ 2873386 h 6480178"/>
                <a:gd name="connsiteX25" fmla="*/ 1348 w 6481349"/>
                <a:gd name="connsiteY25" fmla="*/ 4745062 h 6480178"/>
                <a:gd name="connsiteX26" fmla="*/ 1348 w 6481349"/>
                <a:gd name="connsiteY26" fmla="*/ 5571139 h 6480178"/>
                <a:gd name="connsiteX27" fmla="*/ 1348 w 6481349"/>
                <a:gd name="connsiteY27" fmla="*/ 6480176 h 6480178"/>
                <a:gd name="connsiteX28" fmla="*/ 0 w 6481349"/>
                <a:gd name="connsiteY28" fmla="*/ 6480176 h 648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481349" h="6480178">
                  <a:moveTo>
                    <a:pt x="0" y="0"/>
                  </a:moveTo>
                  <a:lnTo>
                    <a:pt x="4520104" y="0"/>
                  </a:lnTo>
                  <a:lnTo>
                    <a:pt x="4520104" y="3"/>
                  </a:lnTo>
                  <a:lnTo>
                    <a:pt x="5761349" y="3"/>
                  </a:lnTo>
                  <a:lnTo>
                    <a:pt x="6301345" y="3"/>
                  </a:lnTo>
                  <a:lnTo>
                    <a:pt x="6481349" y="3"/>
                  </a:lnTo>
                  <a:lnTo>
                    <a:pt x="6481349" y="6480003"/>
                  </a:lnTo>
                  <a:lnTo>
                    <a:pt x="6301345" y="6480003"/>
                  </a:lnTo>
                  <a:lnTo>
                    <a:pt x="6301345" y="6480178"/>
                  </a:lnTo>
                  <a:lnTo>
                    <a:pt x="5195051" y="6480178"/>
                  </a:lnTo>
                  <a:lnTo>
                    <a:pt x="5240353" y="6434876"/>
                  </a:lnTo>
                  <a:lnTo>
                    <a:pt x="5360261" y="6314969"/>
                  </a:lnTo>
                  <a:lnTo>
                    <a:pt x="5466845" y="6168416"/>
                  </a:lnTo>
                  <a:lnTo>
                    <a:pt x="5560105" y="5995218"/>
                  </a:lnTo>
                  <a:lnTo>
                    <a:pt x="5640044" y="5808696"/>
                  </a:lnTo>
                  <a:lnTo>
                    <a:pt x="5693336" y="5608851"/>
                  </a:lnTo>
                  <a:lnTo>
                    <a:pt x="5733305" y="5382361"/>
                  </a:lnTo>
                  <a:lnTo>
                    <a:pt x="5759951" y="5129223"/>
                  </a:lnTo>
                  <a:lnTo>
                    <a:pt x="5759951" y="2801630"/>
                  </a:lnTo>
                  <a:lnTo>
                    <a:pt x="5761348" y="2788353"/>
                  </a:lnTo>
                  <a:lnTo>
                    <a:pt x="5761348" y="396877"/>
                  </a:lnTo>
                  <a:lnTo>
                    <a:pt x="4520104" y="798788"/>
                  </a:lnTo>
                  <a:lnTo>
                    <a:pt x="4520104" y="798961"/>
                  </a:lnTo>
                  <a:lnTo>
                    <a:pt x="560788" y="2080859"/>
                  </a:lnTo>
                  <a:cubicBezTo>
                    <a:pt x="166156" y="2209818"/>
                    <a:pt x="1348" y="2592246"/>
                    <a:pt x="1348" y="2873386"/>
                  </a:cubicBezTo>
                  <a:lnTo>
                    <a:pt x="1348" y="4745062"/>
                  </a:lnTo>
                  <a:lnTo>
                    <a:pt x="1348" y="5571139"/>
                  </a:lnTo>
                  <a:lnTo>
                    <a:pt x="1348" y="6480176"/>
                  </a:lnTo>
                  <a:lnTo>
                    <a:pt x="0" y="6480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F0DCF0A-4A4C-4C1E-B218-992E25901435}"/>
                </a:ext>
              </a:extLst>
            </p:cNvPr>
            <p:cNvGrpSpPr/>
            <p:nvPr/>
          </p:nvGrpSpPr>
          <p:grpSpPr>
            <a:xfrm>
              <a:off x="5750552" y="5543550"/>
              <a:ext cx="4330019" cy="936625"/>
              <a:chOff x="5750552" y="5543550"/>
              <a:chExt cx="4330019" cy="936625"/>
            </a:xfrm>
          </p:grpSpPr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821550FD-4298-46BE-9E03-5140CB32A9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0552" y="5543550"/>
                <a:ext cx="2888923" cy="936625"/>
              </a:xfrm>
              <a:custGeom>
                <a:avLst/>
                <a:gdLst>
                  <a:gd name="connsiteX0" fmla="*/ 2888919 w 2888923"/>
                  <a:gd name="connsiteY0" fmla="*/ 0 h 936625"/>
                  <a:gd name="connsiteX1" fmla="*/ 2888919 w 2888923"/>
                  <a:gd name="connsiteY1" fmla="*/ 298786 h 936625"/>
                  <a:gd name="connsiteX2" fmla="*/ 2730735 w 2888923"/>
                  <a:gd name="connsiteY2" fmla="*/ 523529 h 936625"/>
                  <a:gd name="connsiteX3" fmla="*/ 1457107 w 2888923"/>
                  <a:gd name="connsiteY3" fmla="*/ 936625 h 936625"/>
                  <a:gd name="connsiteX4" fmla="*/ 0 w 2888923"/>
                  <a:gd name="connsiteY4" fmla="*/ 936625 h 936625"/>
                  <a:gd name="connsiteX5" fmla="*/ 2888919 w 2888923"/>
                  <a:gd name="connsiteY5" fmla="*/ 0 h 93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8923" h="936625">
                    <a:moveTo>
                      <a:pt x="2888919" y="0"/>
                    </a:moveTo>
                    <a:lnTo>
                      <a:pt x="2888919" y="298786"/>
                    </a:lnTo>
                    <a:cubicBezTo>
                      <a:pt x="2889639" y="420969"/>
                      <a:pt x="2803383" y="499530"/>
                      <a:pt x="2730735" y="523529"/>
                    </a:cubicBezTo>
                    <a:lnTo>
                      <a:pt x="1457107" y="936625"/>
                    </a:lnTo>
                    <a:lnTo>
                      <a:pt x="0" y="936625"/>
                    </a:lnTo>
                    <a:lnTo>
                      <a:pt x="288891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946F92A1-A19B-489E-8243-28AB2661C0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60571" y="5545398"/>
                <a:ext cx="720000" cy="705850"/>
              </a:xfrm>
              <a:custGeom>
                <a:avLst/>
                <a:gdLst>
                  <a:gd name="T0" fmla="*/ 675 w 865"/>
                  <a:gd name="T1" fmla="*/ 629 h 848"/>
                  <a:gd name="T2" fmla="*/ 675 w 865"/>
                  <a:gd name="T3" fmla="*/ 629 h 848"/>
                  <a:gd name="T4" fmla="*/ 683 w 865"/>
                  <a:gd name="T5" fmla="*/ 627 h 848"/>
                  <a:gd name="T6" fmla="*/ 705 w 865"/>
                  <a:gd name="T7" fmla="*/ 617 h 848"/>
                  <a:gd name="T8" fmla="*/ 735 w 865"/>
                  <a:gd name="T9" fmla="*/ 599 h 848"/>
                  <a:gd name="T10" fmla="*/ 751 w 865"/>
                  <a:gd name="T11" fmla="*/ 587 h 848"/>
                  <a:gd name="T12" fmla="*/ 769 w 865"/>
                  <a:gd name="T13" fmla="*/ 573 h 848"/>
                  <a:gd name="T14" fmla="*/ 787 w 865"/>
                  <a:gd name="T15" fmla="*/ 555 h 848"/>
                  <a:gd name="T16" fmla="*/ 805 w 865"/>
                  <a:gd name="T17" fmla="*/ 537 h 848"/>
                  <a:gd name="T18" fmla="*/ 821 w 865"/>
                  <a:gd name="T19" fmla="*/ 515 h 848"/>
                  <a:gd name="T20" fmla="*/ 835 w 865"/>
                  <a:gd name="T21" fmla="*/ 489 h 848"/>
                  <a:gd name="T22" fmla="*/ 847 w 865"/>
                  <a:gd name="T23" fmla="*/ 461 h 848"/>
                  <a:gd name="T24" fmla="*/ 855 w 865"/>
                  <a:gd name="T25" fmla="*/ 431 h 848"/>
                  <a:gd name="T26" fmla="*/ 861 w 865"/>
                  <a:gd name="T27" fmla="*/ 397 h 848"/>
                  <a:gd name="T28" fmla="*/ 865 w 865"/>
                  <a:gd name="T29" fmla="*/ 359 h 848"/>
                  <a:gd name="T30" fmla="*/ 865 w 865"/>
                  <a:gd name="T31" fmla="*/ 0 h 848"/>
                  <a:gd name="T32" fmla="*/ 96 w 865"/>
                  <a:gd name="T33" fmla="*/ 249 h 848"/>
                  <a:gd name="T34" fmla="*/ 96 w 865"/>
                  <a:gd name="T35" fmla="*/ 249 h 848"/>
                  <a:gd name="T36" fmla="*/ 80 w 865"/>
                  <a:gd name="T37" fmla="*/ 255 h 848"/>
                  <a:gd name="T38" fmla="*/ 66 w 865"/>
                  <a:gd name="T39" fmla="*/ 265 h 848"/>
                  <a:gd name="T40" fmla="*/ 48 w 865"/>
                  <a:gd name="T41" fmla="*/ 277 h 848"/>
                  <a:gd name="T42" fmla="*/ 30 w 865"/>
                  <a:gd name="T43" fmla="*/ 295 h 848"/>
                  <a:gd name="T44" fmla="*/ 22 w 865"/>
                  <a:gd name="T45" fmla="*/ 307 h 848"/>
                  <a:gd name="T46" fmla="*/ 16 w 865"/>
                  <a:gd name="T47" fmla="*/ 319 h 848"/>
                  <a:gd name="T48" fmla="*/ 10 w 865"/>
                  <a:gd name="T49" fmla="*/ 333 h 848"/>
                  <a:gd name="T50" fmla="*/ 4 w 865"/>
                  <a:gd name="T51" fmla="*/ 349 h 848"/>
                  <a:gd name="T52" fmla="*/ 2 w 865"/>
                  <a:gd name="T53" fmla="*/ 367 h 848"/>
                  <a:gd name="T54" fmla="*/ 0 w 865"/>
                  <a:gd name="T55" fmla="*/ 385 h 848"/>
                  <a:gd name="T56" fmla="*/ 0 w 865"/>
                  <a:gd name="T57" fmla="*/ 848 h 848"/>
                  <a:gd name="T58" fmla="*/ 675 w 865"/>
                  <a:gd name="T59" fmla="*/ 629 h 848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763 w 10000"/>
                  <a:gd name="connsiteY18" fmla="*/ 3125 h 10000"/>
                  <a:gd name="connsiteX19" fmla="*/ 555 w 10000"/>
                  <a:gd name="connsiteY19" fmla="*/ 3267 h 10000"/>
                  <a:gd name="connsiteX20" fmla="*/ 347 w 10000"/>
                  <a:gd name="connsiteY20" fmla="*/ 3479 h 10000"/>
                  <a:gd name="connsiteX21" fmla="*/ 254 w 10000"/>
                  <a:gd name="connsiteY21" fmla="*/ 3620 h 10000"/>
                  <a:gd name="connsiteX22" fmla="*/ 185 w 10000"/>
                  <a:gd name="connsiteY22" fmla="*/ 3762 h 10000"/>
                  <a:gd name="connsiteX23" fmla="*/ 116 w 10000"/>
                  <a:gd name="connsiteY23" fmla="*/ 3927 h 10000"/>
                  <a:gd name="connsiteX24" fmla="*/ 46 w 10000"/>
                  <a:gd name="connsiteY24" fmla="*/ 4116 h 10000"/>
                  <a:gd name="connsiteX25" fmla="*/ 23 w 10000"/>
                  <a:gd name="connsiteY25" fmla="*/ 4328 h 10000"/>
                  <a:gd name="connsiteX26" fmla="*/ 0 w 10000"/>
                  <a:gd name="connsiteY26" fmla="*/ 4540 h 10000"/>
                  <a:gd name="connsiteX27" fmla="*/ 0 w 10000"/>
                  <a:gd name="connsiteY27" fmla="*/ 10000 h 10000"/>
                  <a:gd name="connsiteX28" fmla="*/ 7803 w 10000"/>
                  <a:gd name="connsiteY2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555 w 10000"/>
                  <a:gd name="connsiteY18" fmla="*/ 3267 h 10000"/>
                  <a:gd name="connsiteX19" fmla="*/ 347 w 10000"/>
                  <a:gd name="connsiteY19" fmla="*/ 3479 h 10000"/>
                  <a:gd name="connsiteX20" fmla="*/ 254 w 10000"/>
                  <a:gd name="connsiteY20" fmla="*/ 3620 h 10000"/>
                  <a:gd name="connsiteX21" fmla="*/ 185 w 10000"/>
                  <a:gd name="connsiteY21" fmla="*/ 3762 h 10000"/>
                  <a:gd name="connsiteX22" fmla="*/ 116 w 10000"/>
                  <a:gd name="connsiteY22" fmla="*/ 3927 h 10000"/>
                  <a:gd name="connsiteX23" fmla="*/ 46 w 10000"/>
                  <a:gd name="connsiteY23" fmla="*/ 4116 h 10000"/>
                  <a:gd name="connsiteX24" fmla="*/ 23 w 10000"/>
                  <a:gd name="connsiteY24" fmla="*/ 4328 h 10000"/>
                  <a:gd name="connsiteX25" fmla="*/ 0 w 10000"/>
                  <a:gd name="connsiteY25" fmla="*/ 4540 h 10000"/>
                  <a:gd name="connsiteX26" fmla="*/ 0 w 10000"/>
                  <a:gd name="connsiteY26" fmla="*/ 10000 h 10000"/>
                  <a:gd name="connsiteX27" fmla="*/ 7803 w 10000"/>
                  <a:gd name="connsiteY2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347 w 10000"/>
                  <a:gd name="connsiteY18" fmla="*/ 3479 h 10000"/>
                  <a:gd name="connsiteX19" fmla="*/ 254 w 10000"/>
                  <a:gd name="connsiteY19" fmla="*/ 3620 h 10000"/>
                  <a:gd name="connsiteX20" fmla="*/ 185 w 10000"/>
                  <a:gd name="connsiteY20" fmla="*/ 3762 h 10000"/>
                  <a:gd name="connsiteX21" fmla="*/ 116 w 10000"/>
                  <a:gd name="connsiteY21" fmla="*/ 3927 h 10000"/>
                  <a:gd name="connsiteX22" fmla="*/ 46 w 10000"/>
                  <a:gd name="connsiteY22" fmla="*/ 4116 h 10000"/>
                  <a:gd name="connsiteX23" fmla="*/ 23 w 10000"/>
                  <a:gd name="connsiteY23" fmla="*/ 4328 h 10000"/>
                  <a:gd name="connsiteX24" fmla="*/ 0 w 10000"/>
                  <a:gd name="connsiteY24" fmla="*/ 4540 h 10000"/>
                  <a:gd name="connsiteX25" fmla="*/ 0 w 10000"/>
                  <a:gd name="connsiteY25" fmla="*/ 10000 h 10000"/>
                  <a:gd name="connsiteX26" fmla="*/ 7803 w 10000"/>
                  <a:gd name="connsiteY26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254 w 10000"/>
                  <a:gd name="connsiteY18" fmla="*/ 3620 h 10000"/>
                  <a:gd name="connsiteX19" fmla="*/ 185 w 10000"/>
                  <a:gd name="connsiteY19" fmla="*/ 3762 h 10000"/>
                  <a:gd name="connsiteX20" fmla="*/ 116 w 10000"/>
                  <a:gd name="connsiteY20" fmla="*/ 3927 h 10000"/>
                  <a:gd name="connsiteX21" fmla="*/ 46 w 10000"/>
                  <a:gd name="connsiteY21" fmla="*/ 4116 h 10000"/>
                  <a:gd name="connsiteX22" fmla="*/ 23 w 10000"/>
                  <a:gd name="connsiteY22" fmla="*/ 4328 h 10000"/>
                  <a:gd name="connsiteX23" fmla="*/ 0 w 10000"/>
                  <a:gd name="connsiteY23" fmla="*/ 4540 h 10000"/>
                  <a:gd name="connsiteX24" fmla="*/ 0 w 10000"/>
                  <a:gd name="connsiteY24" fmla="*/ 10000 h 10000"/>
                  <a:gd name="connsiteX25" fmla="*/ 7803 w 10000"/>
                  <a:gd name="connsiteY25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185 w 10000"/>
                  <a:gd name="connsiteY18" fmla="*/ 3762 h 10000"/>
                  <a:gd name="connsiteX19" fmla="*/ 116 w 10000"/>
                  <a:gd name="connsiteY19" fmla="*/ 3927 h 10000"/>
                  <a:gd name="connsiteX20" fmla="*/ 46 w 10000"/>
                  <a:gd name="connsiteY20" fmla="*/ 4116 h 10000"/>
                  <a:gd name="connsiteX21" fmla="*/ 23 w 10000"/>
                  <a:gd name="connsiteY21" fmla="*/ 4328 h 10000"/>
                  <a:gd name="connsiteX22" fmla="*/ 0 w 10000"/>
                  <a:gd name="connsiteY22" fmla="*/ 4540 h 10000"/>
                  <a:gd name="connsiteX23" fmla="*/ 0 w 10000"/>
                  <a:gd name="connsiteY23" fmla="*/ 10000 h 10000"/>
                  <a:gd name="connsiteX24" fmla="*/ 7803 w 10000"/>
                  <a:gd name="connsiteY24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116 w 10000"/>
                  <a:gd name="connsiteY18" fmla="*/ 3927 h 10000"/>
                  <a:gd name="connsiteX19" fmla="*/ 46 w 10000"/>
                  <a:gd name="connsiteY19" fmla="*/ 4116 h 10000"/>
                  <a:gd name="connsiteX20" fmla="*/ 23 w 10000"/>
                  <a:gd name="connsiteY20" fmla="*/ 4328 h 10000"/>
                  <a:gd name="connsiteX21" fmla="*/ 0 w 10000"/>
                  <a:gd name="connsiteY21" fmla="*/ 4540 h 10000"/>
                  <a:gd name="connsiteX22" fmla="*/ 0 w 10000"/>
                  <a:gd name="connsiteY22" fmla="*/ 10000 h 10000"/>
                  <a:gd name="connsiteX23" fmla="*/ 7803 w 10000"/>
                  <a:gd name="connsiteY23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46 w 10000"/>
                  <a:gd name="connsiteY18" fmla="*/ 4116 h 10000"/>
                  <a:gd name="connsiteX19" fmla="*/ 23 w 10000"/>
                  <a:gd name="connsiteY19" fmla="*/ 4328 h 10000"/>
                  <a:gd name="connsiteX20" fmla="*/ 0 w 10000"/>
                  <a:gd name="connsiteY20" fmla="*/ 4540 h 10000"/>
                  <a:gd name="connsiteX21" fmla="*/ 0 w 10000"/>
                  <a:gd name="connsiteY21" fmla="*/ 10000 h 10000"/>
                  <a:gd name="connsiteX22" fmla="*/ 7803 w 10000"/>
                  <a:gd name="connsiteY22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23 w 10000"/>
                  <a:gd name="connsiteY18" fmla="*/ 4328 h 10000"/>
                  <a:gd name="connsiteX19" fmla="*/ 0 w 10000"/>
                  <a:gd name="connsiteY19" fmla="*/ 4540 h 10000"/>
                  <a:gd name="connsiteX20" fmla="*/ 0 w 10000"/>
                  <a:gd name="connsiteY20" fmla="*/ 10000 h 10000"/>
                  <a:gd name="connsiteX21" fmla="*/ 7803 w 10000"/>
                  <a:gd name="connsiteY21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0 w 10000"/>
                  <a:gd name="connsiteY18" fmla="*/ 4540 h 10000"/>
                  <a:gd name="connsiteX19" fmla="*/ 0 w 10000"/>
                  <a:gd name="connsiteY19" fmla="*/ 10000 h 10000"/>
                  <a:gd name="connsiteX20" fmla="*/ 7803 w 10000"/>
                  <a:gd name="connsiteY20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10000 w 10000"/>
                  <a:gd name="connsiteY13" fmla="*/ 4233 h 10000"/>
                  <a:gd name="connsiteX14" fmla="*/ 10000 w 10000"/>
                  <a:gd name="connsiteY14" fmla="*/ 0 h 10000"/>
                  <a:gd name="connsiteX15" fmla="*/ 1110 w 10000"/>
                  <a:gd name="connsiteY15" fmla="*/ 2936 h 10000"/>
                  <a:gd name="connsiteX16" fmla="*/ 0 w 10000"/>
                  <a:gd name="connsiteY16" fmla="*/ 4540 h 10000"/>
                  <a:gd name="connsiteX17" fmla="*/ 0 w 10000"/>
                  <a:gd name="connsiteY17" fmla="*/ 10000 h 10000"/>
                  <a:gd name="connsiteX18" fmla="*/ 7803 w 10000"/>
                  <a:gd name="connsiteY1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10000 w 10000"/>
                  <a:gd name="connsiteY12" fmla="*/ 4233 h 10000"/>
                  <a:gd name="connsiteX13" fmla="*/ 10000 w 10000"/>
                  <a:gd name="connsiteY13" fmla="*/ 0 h 10000"/>
                  <a:gd name="connsiteX14" fmla="*/ 1110 w 10000"/>
                  <a:gd name="connsiteY14" fmla="*/ 2936 h 10000"/>
                  <a:gd name="connsiteX15" fmla="*/ 0 w 10000"/>
                  <a:gd name="connsiteY15" fmla="*/ 4540 h 10000"/>
                  <a:gd name="connsiteX16" fmla="*/ 0 w 10000"/>
                  <a:gd name="connsiteY16" fmla="*/ 10000 h 10000"/>
                  <a:gd name="connsiteX17" fmla="*/ 7803 w 10000"/>
                  <a:gd name="connsiteY1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10000 w 10000"/>
                  <a:gd name="connsiteY11" fmla="*/ 4233 h 10000"/>
                  <a:gd name="connsiteX12" fmla="*/ 10000 w 10000"/>
                  <a:gd name="connsiteY12" fmla="*/ 0 h 10000"/>
                  <a:gd name="connsiteX13" fmla="*/ 1110 w 10000"/>
                  <a:gd name="connsiteY13" fmla="*/ 2936 h 10000"/>
                  <a:gd name="connsiteX14" fmla="*/ 0 w 10000"/>
                  <a:gd name="connsiteY14" fmla="*/ 4540 h 10000"/>
                  <a:gd name="connsiteX15" fmla="*/ 0 w 10000"/>
                  <a:gd name="connsiteY15" fmla="*/ 10000 h 10000"/>
                  <a:gd name="connsiteX16" fmla="*/ 7803 w 10000"/>
                  <a:gd name="connsiteY16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10000 w 10000"/>
                  <a:gd name="connsiteY10" fmla="*/ 4233 h 10000"/>
                  <a:gd name="connsiteX11" fmla="*/ 10000 w 10000"/>
                  <a:gd name="connsiteY11" fmla="*/ 0 h 10000"/>
                  <a:gd name="connsiteX12" fmla="*/ 1110 w 10000"/>
                  <a:gd name="connsiteY12" fmla="*/ 2936 h 10000"/>
                  <a:gd name="connsiteX13" fmla="*/ 0 w 10000"/>
                  <a:gd name="connsiteY13" fmla="*/ 4540 h 10000"/>
                  <a:gd name="connsiteX14" fmla="*/ 0 w 10000"/>
                  <a:gd name="connsiteY14" fmla="*/ 10000 h 10000"/>
                  <a:gd name="connsiteX15" fmla="*/ 7803 w 10000"/>
                  <a:gd name="connsiteY15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10000 w 10000"/>
                  <a:gd name="connsiteY9" fmla="*/ 4233 h 10000"/>
                  <a:gd name="connsiteX10" fmla="*/ 10000 w 10000"/>
                  <a:gd name="connsiteY10" fmla="*/ 0 h 10000"/>
                  <a:gd name="connsiteX11" fmla="*/ 1110 w 10000"/>
                  <a:gd name="connsiteY11" fmla="*/ 2936 h 10000"/>
                  <a:gd name="connsiteX12" fmla="*/ 0 w 10000"/>
                  <a:gd name="connsiteY12" fmla="*/ 4540 h 10000"/>
                  <a:gd name="connsiteX13" fmla="*/ 0 w 10000"/>
                  <a:gd name="connsiteY13" fmla="*/ 10000 h 10000"/>
                  <a:gd name="connsiteX14" fmla="*/ 7803 w 10000"/>
                  <a:gd name="connsiteY14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10000 w 10000"/>
                  <a:gd name="connsiteY8" fmla="*/ 4233 h 10000"/>
                  <a:gd name="connsiteX9" fmla="*/ 10000 w 10000"/>
                  <a:gd name="connsiteY9" fmla="*/ 0 h 10000"/>
                  <a:gd name="connsiteX10" fmla="*/ 1110 w 10000"/>
                  <a:gd name="connsiteY10" fmla="*/ 2936 h 10000"/>
                  <a:gd name="connsiteX11" fmla="*/ 0 w 10000"/>
                  <a:gd name="connsiteY11" fmla="*/ 4540 h 10000"/>
                  <a:gd name="connsiteX12" fmla="*/ 0 w 10000"/>
                  <a:gd name="connsiteY12" fmla="*/ 10000 h 10000"/>
                  <a:gd name="connsiteX13" fmla="*/ 7803 w 10000"/>
                  <a:gd name="connsiteY13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10000 w 10000"/>
                  <a:gd name="connsiteY7" fmla="*/ 4233 h 10000"/>
                  <a:gd name="connsiteX8" fmla="*/ 10000 w 10000"/>
                  <a:gd name="connsiteY8" fmla="*/ 0 h 10000"/>
                  <a:gd name="connsiteX9" fmla="*/ 1110 w 10000"/>
                  <a:gd name="connsiteY9" fmla="*/ 2936 h 10000"/>
                  <a:gd name="connsiteX10" fmla="*/ 0 w 10000"/>
                  <a:gd name="connsiteY10" fmla="*/ 4540 h 10000"/>
                  <a:gd name="connsiteX11" fmla="*/ 0 w 10000"/>
                  <a:gd name="connsiteY11" fmla="*/ 10000 h 10000"/>
                  <a:gd name="connsiteX12" fmla="*/ 7803 w 10000"/>
                  <a:gd name="connsiteY12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10000 w 10000"/>
                  <a:gd name="connsiteY6" fmla="*/ 4233 h 10000"/>
                  <a:gd name="connsiteX7" fmla="*/ 10000 w 10000"/>
                  <a:gd name="connsiteY7" fmla="*/ 0 h 10000"/>
                  <a:gd name="connsiteX8" fmla="*/ 1110 w 10000"/>
                  <a:gd name="connsiteY8" fmla="*/ 2936 h 10000"/>
                  <a:gd name="connsiteX9" fmla="*/ 0 w 10000"/>
                  <a:gd name="connsiteY9" fmla="*/ 4540 h 10000"/>
                  <a:gd name="connsiteX10" fmla="*/ 0 w 10000"/>
                  <a:gd name="connsiteY10" fmla="*/ 10000 h 10000"/>
                  <a:gd name="connsiteX11" fmla="*/ 7803 w 10000"/>
                  <a:gd name="connsiteY11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10000 w 10000"/>
                  <a:gd name="connsiteY5" fmla="*/ 4233 h 10000"/>
                  <a:gd name="connsiteX6" fmla="*/ 10000 w 10000"/>
                  <a:gd name="connsiteY6" fmla="*/ 0 h 10000"/>
                  <a:gd name="connsiteX7" fmla="*/ 1110 w 10000"/>
                  <a:gd name="connsiteY7" fmla="*/ 2936 h 10000"/>
                  <a:gd name="connsiteX8" fmla="*/ 0 w 10000"/>
                  <a:gd name="connsiteY8" fmla="*/ 4540 h 10000"/>
                  <a:gd name="connsiteX9" fmla="*/ 0 w 10000"/>
                  <a:gd name="connsiteY9" fmla="*/ 10000 h 10000"/>
                  <a:gd name="connsiteX10" fmla="*/ 7803 w 10000"/>
                  <a:gd name="connsiteY10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10000 w 10000"/>
                  <a:gd name="connsiteY4" fmla="*/ 4233 h 10000"/>
                  <a:gd name="connsiteX5" fmla="*/ 10000 w 10000"/>
                  <a:gd name="connsiteY5" fmla="*/ 0 h 10000"/>
                  <a:gd name="connsiteX6" fmla="*/ 1110 w 10000"/>
                  <a:gd name="connsiteY6" fmla="*/ 2936 h 10000"/>
                  <a:gd name="connsiteX7" fmla="*/ 0 w 10000"/>
                  <a:gd name="connsiteY7" fmla="*/ 4540 h 10000"/>
                  <a:gd name="connsiteX8" fmla="*/ 0 w 10000"/>
                  <a:gd name="connsiteY8" fmla="*/ 10000 h 10000"/>
                  <a:gd name="connsiteX9" fmla="*/ 7803 w 10000"/>
                  <a:gd name="connsiteY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10000 w 10000"/>
                  <a:gd name="connsiteY3" fmla="*/ 4233 h 10000"/>
                  <a:gd name="connsiteX4" fmla="*/ 10000 w 10000"/>
                  <a:gd name="connsiteY4" fmla="*/ 0 h 10000"/>
                  <a:gd name="connsiteX5" fmla="*/ 1110 w 10000"/>
                  <a:gd name="connsiteY5" fmla="*/ 2936 h 10000"/>
                  <a:gd name="connsiteX6" fmla="*/ 0 w 10000"/>
                  <a:gd name="connsiteY6" fmla="*/ 4540 h 10000"/>
                  <a:gd name="connsiteX7" fmla="*/ 0 w 10000"/>
                  <a:gd name="connsiteY7" fmla="*/ 10000 h 10000"/>
                  <a:gd name="connsiteX8" fmla="*/ 7803 w 10000"/>
                  <a:gd name="connsiteY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7" fmla="*/ 7803 w 10000"/>
                  <a:gd name="connsiteY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7" fmla="*/ 7803 w 10000"/>
                  <a:gd name="connsiteY7" fmla="*/ 7417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7803" y="7417"/>
                    </a:lnTo>
                    <a:cubicBezTo>
                      <a:pt x="8812" y="7077"/>
                      <a:pt x="10010" y="5964"/>
                      <a:pt x="10000" y="4233"/>
                    </a:cubicBezTo>
                    <a:lnTo>
                      <a:pt x="10000" y="0"/>
                    </a:lnTo>
                    <a:lnTo>
                      <a:pt x="1110" y="2936"/>
                    </a:lnTo>
                    <a:cubicBezTo>
                      <a:pt x="327" y="3197"/>
                      <a:pt x="0" y="3971"/>
                      <a:pt x="0" y="454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09C8F643-D10D-42A6-B3E8-4DDA26D24C72}"/>
              </a:ext>
            </a:extLst>
          </p:cNvPr>
          <p:cNvSpPr/>
          <p:nvPr/>
        </p:nvSpPr>
        <p:spPr>
          <a:xfrm>
            <a:off x="1" y="1"/>
            <a:ext cx="1262359" cy="1102629"/>
          </a:xfrm>
          <a:custGeom>
            <a:avLst/>
            <a:gdLst>
              <a:gd name="connsiteX0" fmla="*/ 0 w 1262359"/>
              <a:gd name="connsiteY0" fmla="*/ 0 h 1102629"/>
              <a:gd name="connsiteX1" fmla="*/ 1262359 w 1262359"/>
              <a:gd name="connsiteY1" fmla="*/ 0 h 1102629"/>
              <a:gd name="connsiteX2" fmla="*/ 17265 w 1262359"/>
              <a:gd name="connsiteY2" fmla="*/ 949426 h 1102629"/>
              <a:gd name="connsiteX3" fmla="*/ 0 w 1262359"/>
              <a:gd name="connsiteY3" fmla="*/ 1102629 h 1102629"/>
              <a:gd name="connsiteX4" fmla="*/ 0 w 1262359"/>
              <a:gd name="connsiteY4" fmla="*/ 0 h 11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359" h="1102629">
                <a:moveTo>
                  <a:pt x="0" y="0"/>
                </a:moveTo>
                <a:lnTo>
                  <a:pt x="1262359" y="0"/>
                </a:lnTo>
                <a:cubicBezTo>
                  <a:pt x="796261" y="153230"/>
                  <a:pt x="142639" y="206000"/>
                  <a:pt x="17265" y="949426"/>
                </a:cubicBezTo>
                <a:lnTo>
                  <a:pt x="0" y="11026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F94E08D-1311-4A13-A702-6A1B02169FE4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E43134E-4B68-4E4E-91C0-0B66107CA566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87727C4-8ABF-44C9-A194-A46AD25F6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B1094A7-84B0-41A7-B950-D2F81517D2B4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14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43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>
            <a:extLst>
              <a:ext uri="{FF2B5EF4-FFF2-40B4-BE49-F238E27FC236}">
                <a16:creationId xmlns:a16="http://schemas.microsoft.com/office/drawing/2014/main" id="{2B6DB8E0-95BE-4808-90BE-7771BACA5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D69137D-2154-4060-A7FE-CC06B4328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0" y="2028600"/>
            <a:ext cx="5612114" cy="541687"/>
          </a:xfrm>
        </p:spPr>
        <p:txBody>
          <a:bodyPr/>
          <a:lstStyle/>
          <a:p>
            <a:r>
              <a:rPr lang="fr-FR" dirty="0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95162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F5CDFDC-7CEA-41D7-B346-0A37EF8F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2" y="718295"/>
            <a:ext cx="3449662" cy="541687"/>
          </a:xfrm>
        </p:spPr>
        <p:txBody>
          <a:bodyPr/>
          <a:lstStyle/>
          <a:p>
            <a:r>
              <a:rPr lang="fr-FR" dirty="0"/>
              <a:t>Titre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40A0B2-B536-4C27-988F-8D92BA06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</p:spTree>
    <p:extLst>
      <p:ext uri="{BB962C8B-B14F-4D97-AF65-F5344CB8AC3E}">
        <p14:creationId xmlns:p14="http://schemas.microsoft.com/office/powerpoint/2010/main" val="18635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1DFBF91-3E46-4269-8DAD-51A3CE4A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2" y="719138"/>
            <a:ext cx="3449662" cy="541687"/>
          </a:xfrm>
        </p:spPr>
        <p:txBody>
          <a:bodyPr/>
          <a:lstStyle/>
          <a:p>
            <a:r>
              <a:rPr lang="fr-FR" dirty="0"/>
              <a:t>Titre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C130E-A0FB-4122-9775-F8360778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</p:spTree>
    <p:extLst>
      <p:ext uri="{BB962C8B-B14F-4D97-AF65-F5344CB8AC3E}">
        <p14:creationId xmlns:p14="http://schemas.microsoft.com/office/powerpoint/2010/main" val="1823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EE57F7E-05FD-4F3E-9F60-641E659E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2" y="718295"/>
            <a:ext cx="3449662" cy="541687"/>
          </a:xfrm>
        </p:spPr>
        <p:txBody>
          <a:bodyPr/>
          <a:lstStyle/>
          <a:p>
            <a:r>
              <a:rPr lang="fr-FR" dirty="0"/>
              <a:t>Titre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C130E-A0FB-4122-9775-F8360778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</p:spTree>
    <p:extLst>
      <p:ext uri="{BB962C8B-B14F-4D97-AF65-F5344CB8AC3E}">
        <p14:creationId xmlns:p14="http://schemas.microsoft.com/office/powerpoint/2010/main" val="283155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725A304-7657-498F-AC85-51576C40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6534881-DBDA-4025-BA58-99CE184B6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DF7FB2-3A13-4125-9AE9-E3CF4BFEA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59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0A576C5-742C-46E5-8029-7CE5054D3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60577" y="0"/>
            <a:ext cx="5759911" cy="648017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9C2F44D-9FF6-45A2-8110-CFE2A626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40B15-B28E-4DC6-973A-93FBAD6F3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  <p:sp>
        <p:nvSpPr>
          <p:cNvPr id="581" name="ZoneTexte 580">
            <a:extLst>
              <a:ext uri="{FF2B5EF4-FFF2-40B4-BE49-F238E27FC236}">
                <a16:creationId xmlns:a16="http://schemas.microsoft.com/office/drawing/2014/main" id="{2E7EA0F9-0A66-4C87-8CAB-82CF9E93CBB7}"/>
              </a:ext>
            </a:extLst>
          </p:cNvPr>
          <p:cNvSpPr txBox="1"/>
          <p:nvPr/>
        </p:nvSpPr>
        <p:spPr>
          <a:xfrm>
            <a:off x="7940564" y="2800106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EDA8B08-FB8B-4C4B-B0E2-56D831492FCD}"/>
              </a:ext>
            </a:extLst>
          </p:cNvPr>
          <p:cNvGrpSpPr/>
          <p:nvPr/>
        </p:nvGrpSpPr>
        <p:grpSpPr>
          <a:xfrm>
            <a:off x="5041739" y="0"/>
            <a:ext cx="6489773" cy="6480175"/>
            <a:chOff x="5041739" y="0"/>
            <a:chExt cx="6489773" cy="6480175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B85F8D-B343-464E-8A76-6849BA51C5FC}"/>
                </a:ext>
              </a:extLst>
            </p:cNvPr>
            <p:cNvSpPr/>
            <p:nvPr/>
          </p:nvSpPr>
          <p:spPr>
            <a:xfrm>
              <a:off x="5041739" y="0"/>
              <a:ext cx="6478749" cy="6480175"/>
            </a:xfrm>
            <a:custGeom>
              <a:avLst/>
              <a:gdLst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32763 w 6478749"/>
                <a:gd name="connsiteY11" fmla="*/ 987693 h 6480175"/>
                <a:gd name="connsiteX12" fmla="*/ 719445 w 6478749"/>
                <a:gd name="connsiteY12" fmla="*/ 1107554 h 6480175"/>
                <a:gd name="connsiteX13" fmla="*/ 719445 w 6478749"/>
                <a:gd name="connsiteY13" fmla="*/ 2733648 h 6480175"/>
                <a:gd name="connsiteX14" fmla="*/ 742985 w 6478749"/>
                <a:gd name="connsiteY14" fmla="*/ 2733648 h 6480175"/>
                <a:gd name="connsiteX15" fmla="*/ 732762 w 6478749"/>
                <a:gd name="connsiteY15" fmla="*/ 2825650 h 6480175"/>
                <a:gd name="connsiteX16" fmla="*/ 719445 w 6478749"/>
                <a:gd name="connsiteY16" fmla="*/ 2945503 h 6480175"/>
                <a:gd name="connsiteX17" fmla="*/ 719445 w 6478749"/>
                <a:gd name="connsiteY17" fmla="*/ 3215754 h 6480175"/>
                <a:gd name="connsiteX18" fmla="*/ 719445 w 6478749"/>
                <a:gd name="connsiteY18" fmla="*/ 4190647 h 6480175"/>
                <a:gd name="connsiteX19" fmla="*/ 719445 w 6478749"/>
                <a:gd name="connsiteY19" fmla="*/ 4803254 h 6480175"/>
                <a:gd name="connsiteX20" fmla="*/ 719445 w 6478749"/>
                <a:gd name="connsiteY20" fmla="*/ 6028604 h 6480175"/>
                <a:gd name="connsiteX21" fmla="*/ 5214242 w 6478749"/>
                <a:gd name="connsiteY21" fmla="*/ 4570294 h 6480175"/>
                <a:gd name="connsiteX22" fmla="*/ 5267514 w 6478749"/>
                <a:gd name="connsiteY22" fmla="*/ 4556976 h 6480175"/>
                <a:gd name="connsiteX23" fmla="*/ 5414010 w 6478749"/>
                <a:gd name="connsiteY23" fmla="*/ 4490387 h 6480175"/>
                <a:gd name="connsiteX24" fmla="*/ 5613780 w 6478749"/>
                <a:gd name="connsiteY24" fmla="*/ 4370526 h 6480175"/>
                <a:gd name="connsiteX25" fmla="*/ 5720322 w 6478749"/>
                <a:gd name="connsiteY25" fmla="*/ 4290618 h 6480175"/>
                <a:gd name="connsiteX26" fmla="*/ 5840184 w 6478749"/>
                <a:gd name="connsiteY26" fmla="*/ 4197393 h 6480175"/>
                <a:gd name="connsiteX27" fmla="*/ 5960045 w 6478749"/>
                <a:gd name="connsiteY27" fmla="*/ 4077532 h 6480175"/>
                <a:gd name="connsiteX28" fmla="*/ 6079906 w 6478749"/>
                <a:gd name="connsiteY28" fmla="*/ 3957671 h 6480175"/>
                <a:gd name="connsiteX29" fmla="*/ 6186450 w 6478749"/>
                <a:gd name="connsiteY29" fmla="*/ 3811174 h 6480175"/>
                <a:gd name="connsiteX30" fmla="*/ 6279675 w 6478749"/>
                <a:gd name="connsiteY30" fmla="*/ 3638041 h 6480175"/>
                <a:gd name="connsiteX31" fmla="*/ 6359582 w 6478749"/>
                <a:gd name="connsiteY31" fmla="*/ 3451591 h 6480175"/>
                <a:gd name="connsiteX32" fmla="*/ 6412854 w 6478749"/>
                <a:gd name="connsiteY32" fmla="*/ 3251822 h 6480175"/>
                <a:gd name="connsiteX33" fmla="*/ 6452808 w 6478749"/>
                <a:gd name="connsiteY33" fmla="*/ 3025418 h 6480175"/>
                <a:gd name="connsiteX34" fmla="*/ 6478749 w 6478749"/>
                <a:gd name="connsiteY34" fmla="*/ 2778981 h 6480175"/>
                <a:gd name="connsiteX35" fmla="*/ 6478749 w 6478749"/>
                <a:gd name="connsiteY35" fmla="*/ 6480175 h 6480175"/>
                <a:gd name="connsiteX36" fmla="*/ 719445 w 6478749"/>
                <a:gd name="connsiteY36" fmla="*/ 6480175 h 6480175"/>
                <a:gd name="connsiteX37" fmla="*/ 330173 w 6478749"/>
                <a:gd name="connsiteY37" fmla="*/ 6480175 h 6480175"/>
                <a:gd name="connsiteX38" fmla="*/ 0 w 6478749"/>
                <a:gd name="connsiteY38" fmla="*/ 6480175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42985 w 6478749"/>
                <a:gd name="connsiteY13" fmla="*/ 2733648 h 6480175"/>
                <a:gd name="connsiteX14" fmla="*/ 732762 w 6478749"/>
                <a:gd name="connsiteY14" fmla="*/ 2825650 h 6480175"/>
                <a:gd name="connsiteX15" fmla="*/ 719445 w 6478749"/>
                <a:gd name="connsiteY15" fmla="*/ 2945503 h 6480175"/>
                <a:gd name="connsiteX16" fmla="*/ 719445 w 6478749"/>
                <a:gd name="connsiteY16" fmla="*/ 3215754 h 6480175"/>
                <a:gd name="connsiteX17" fmla="*/ 719445 w 6478749"/>
                <a:gd name="connsiteY17" fmla="*/ 4190647 h 6480175"/>
                <a:gd name="connsiteX18" fmla="*/ 719445 w 6478749"/>
                <a:gd name="connsiteY18" fmla="*/ 4803254 h 6480175"/>
                <a:gd name="connsiteX19" fmla="*/ 719445 w 6478749"/>
                <a:gd name="connsiteY19" fmla="*/ 6028604 h 6480175"/>
                <a:gd name="connsiteX20" fmla="*/ 5214242 w 6478749"/>
                <a:gd name="connsiteY20" fmla="*/ 4570294 h 6480175"/>
                <a:gd name="connsiteX21" fmla="*/ 5267514 w 6478749"/>
                <a:gd name="connsiteY21" fmla="*/ 4556976 h 6480175"/>
                <a:gd name="connsiteX22" fmla="*/ 5414010 w 6478749"/>
                <a:gd name="connsiteY22" fmla="*/ 4490387 h 6480175"/>
                <a:gd name="connsiteX23" fmla="*/ 5613780 w 6478749"/>
                <a:gd name="connsiteY23" fmla="*/ 4370526 h 6480175"/>
                <a:gd name="connsiteX24" fmla="*/ 5720322 w 6478749"/>
                <a:gd name="connsiteY24" fmla="*/ 4290618 h 6480175"/>
                <a:gd name="connsiteX25" fmla="*/ 5840184 w 6478749"/>
                <a:gd name="connsiteY25" fmla="*/ 4197393 h 6480175"/>
                <a:gd name="connsiteX26" fmla="*/ 5960045 w 6478749"/>
                <a:gd name="connsiteY26" fmla="*/ 4077532 h 6480175"/>
                <a:gd name="connsiteX27" fmla="*/ 6079906 w 6478749"/>
                <a:gd name="connsiteY27" fmla="*/ 3957671 h 6480175"/>
                <a:gd name="connsiteX28" fmla="*/ 6186450 w 6478749"/>
                <a:gd name="connsiteY28" fmla="*/ 3811174 h 6480175"/>
                <a:gd name="connsiteX29" fmla="*/ 6279675 w 6478749"/>
                <a:gd name="connsiteY29" fmla="*/ 3638041 h 6480175"/>
                <a:gd name="connsiteX30" fmla="*/ 6359582 w 6478749"/>
                <a:gd name="connsiteY30" fmla="*/ 3451591 h 6480175"/>
                <a:gd name="connsiteX31" fmla="*/ 6412854 w 6478749"/>
                <a:gd name="connsiteY31" fmla="*/ 3251822 h 6480175"/>
                <a:gd name="connsiteX32" fmla="*/ 6452808 w 6478749"/>
                <a:gd name="connsiteY32" fmla="*/ 3025418 h 6480175"/>
                <a:gd name="connsiteX33" fmla="*/ 6478749 w 6478749"/>
                <a:gd name="connsiteY33" fmla="*/ 2778981 h 6480175"/>
                <a:gd name="connsiteX34" fmla="*/ 6478749 w 6478749"/>
                <a:gd name="connsiteY34" fmla="*/ 6480175 h 6480175"/>
                <a:gd name="connsiteX35" fmla="*/ 719445 w 6478749"/>
                <a:gd name="connsiteY35" fmla="*/ 6480175 h 6480175"/>
                <a:gd name="connsiteX36" fmla="*/ 330173 w 6478749"/>
                <a:gd name="connsiteY36" fmla="*/ 6480175 h 6480175"/>
                <a:gd name="connsiteX37" fmla="*/ 0 w 6478749"/>
                <a:gd name="connsiteY37" fmla="*/ 6480175 h 6480175"/>
                <a:gd name="connsiteX38" fmla="*/ 0 w 6478749"/>
                <a:gd name="connsiteY3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42985 w 6478749"/>
                <a:gd name="connsiteY13" fmla="*/ 2733648 h 6480175"/>
                <a:gd name="connsiteX14" fmla="*/ 719445 w 6478749"/>
                <a:gd name="connsiteY14" fmla="*/ 2945503 h 6480175"/>
                <a:gd name="connsiteX15" fmla="*/ 719445 w 6478749"/>
                <a:gd name="connsiteY15" fmla="*/ 3215754 h 6480175"/>
                <a:gd name="connsiteX16" fmla="*/ 719445 w 6478749"/>
                <a:gd name="connsiteY16" fmla="*/ 4190647 h 6480175"/>
                <a:gd name="connsiteX17" fmla="*/ 719445 w 6478749"/>
                <a:gd name="connsiteY17" fmla="*/ 4803254 h 6480175"/>
                <a:gd name="connsiteX18" fmla="*/ 719445 w 6478749"/>
                <a:gd name="connsiteY18" fmla="*/ 6028604 h 6480175"/>
                <a:gd name="connsiteX19" fmla="*/ 5214242 w 6478749"/>
                <a:gd name="connsiteY19" fmla="*/ 4570294 h 6480175"/>
                <a:gd name="connsiteX20" fmla="*/ 5267514 w 6478749"/>
                <a:gd name="connsiteY20" fmla="*/ 4556976 h 6480175"/>
                <a:gd name="connsiteX21" fmla="*/ 5414010 w 6478749"/>
                <a:gd name="connsiteY21" fmla="*/ 4490387 h 6480175"/>
                <a:gd name="connsiteX22" fmla="*/ 5613780 w 6478749"/>
                <a:gd name="connsiteY22" fmla="*/ 4370526 h 6480175"/>
                <a:gd name="connsiteX23" fmla="*/ 5720322 w 6478749"/>
                <a:gd name="connsiteY23" fmla="*/ 4290618 h 6480175"/>
                <a:gd name="connsiteX24" fmla="*/ 5840184 w 6478749"/>
                <a:gd name="connsiteY24" fmla="*/ 4197393 h 6480175"/>
                <a:gd name="connsiteX25" fmla="*/ 5960045 w 6478749"/>
                <a:gd name="connsiteY25" fmla="*/ 4077532 h 6480175"/>
                <a:gd name="connsiteX26" fmla="*/ 6079906 w 6478749"/>
                <a:gd name="connsiteY26" fmla="*/ 3957671 h 6480175"/>
                <a:gd name="connsiteX27" fmla="*/ 6186450 w 6478749"/>
                <a:gd name="connsiteY27" fmla="*/ 3811174 h 6480175"/>
                <a:gd name="connsiteX28" fmla="*/ 6279675 w 6478749"/>
                <a:gd name="connsiteY28" fmla="*/ 3638041 h 6480175"/>
                <a:gd name="connsiteX29" fmla="*/ 6359582 w 6478749"/>
                <a:gd name="connsiteY29" fmla="*/ 3451591 h 6480175"/>
                <a:gd name="connsiteX30" fmla="*/ 6412854 w 6478749"/>
                <a:gd name="connsiteY30" fmla="*/ 3251822 h 6480175"/>
                <a:gd name="connsiteX31" fmla="*/ 6452808 w 6478749"/>
                <a:gd name="connsiteY31" fmla="*/ 3025418 h 6480175"/>
                <a:gd name="connsiteX32" fmla="*/ 6478749 w 6478749"/>
                <a:gd name="connsiteY32" fmla="*/ 2778981 h 6480175"/>
                <a:gd name="connsiteX33" fmla="*/ 6478749 w 6478749"/>
                <a:gd name="connsiteY33" fmla="*/ 6480175 h 6480175"/>
                <a:gd name="connsiteX34" fmla="*/ 719445 w 6478749"/>
                <a:gd name="connsiteY34" fmla="*/ 6480175 h 6480175"/>
                <a:gd name="connsiteX35" fmla="*/ 330173 w 6478749"/>
                <a:gd name="connsiteY35" fmla="*/ 6480175 h 6480175"/>
                <a:gd name="connsiteX36" fmla="*/ 0 w 6478749"/>
                <a:gd name="connsiteY36" fmla="*/ 6480175 h 6480175"/>
                <a:gd name="connsiteX37" fmla="*/ 0 w 6478749"/>
                <a:gd name="connsiteY37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19445 w 6478749"/>
                <a:gd name="connsiteY13" fmla="*/ 2945503 h 6480175"/>
                <a:gd name="connsiteX14" fmla="*/ 719445 w 6478749"/>
                <a:gd name="connsiteY14" fmla="*/ 3215754 h 6480175"/>
                <a:gd name="connsiteX15" fmla="*/ 719445 w 6478749"/>
                <a:gd name="connsiteY15" fmla="*/ 4190647 h 6480175"/>
                <a:gd name="connsiteX16" fmla="*/ 719445 w 6478749"/>
                <a:gd name="connsiteY16" fmla="*/ 4803254 h 6480175"/>
                <a:gd name="connsiteX17" fmla="*/ 719445 w 6478749"/>
                <a:gd name="connsiteY17" fmla="*/ 6028604 h 6480175"/>
                <a:gd name="connsiteX18" fmla="*/ 5214242 w 6478749"/>
                <a:gd name="connsiteY18" fmla="*/ 4570294 h 6480175"/>
                <a:gd name="connsiteX19" fmla="*/ 5267514 w 6478749"/>
                <a:gd name="connsiteY19" fmla="*/ 4556976 h 6480175"/>
                <a:gd name="connsiteX20" fmla="*/ 5414010 w 6478749"/>
                <a:gd name="connsiteY20" fmla="*/ 4490387 h 6480175"/>
                <a:gd name="connsiteX21" fmla="*/ 5613780 w 6478749"/>
                <a:gd name="connsiteY21" fmla="*/ 4370526 h 6480175"/>
                <a:gd name="connsiteX22" fmla="*/ 5720322 w 6478749"/>
                <a:gd name="connsiteY22" fmla="*/ 4290618 h 6480175"/>
                <a:gd name="connsiteX23" fmla="*/ 5840184 w 6478749"/>
                <a:gd name="connsiteY23" fmla="*/ 4197393 h 6480175"/>
                <a:gd name="connsiteX24" fmla="*/ 5960045 w 6478749"/>
                <a:gd name="connsiteY24" fmla="*/ 4077532 h 6480175"/>
                <a:gd name="connsiteX25" fmla="*/ 6079906 w 6478749"/>
                <a:gd name="connsiteY25" fmla="*/ 3957671 h 6480175"/>
                <a:gd name="connsiteX26" fmla="*/ 6186450 w 6478749"/>
                <a:gd name="connsiteY26" fmla="*/ 3811174 h 6480175"/>
                <a:gd name="connsiteX27" fmla="*/ 6279675 w 6478749"/>
                <a:gd name="connsiteY27" fmla="*/ 3638041 h 6480175"/>
                <a:gd name="connsiteX28" fmla="*/ 6359582 w 6478749"/>
                <a:gd name="connsiteY28" fmla="*/ 3451591 h 6480175"/>
                <a:gd name="connsiteX29" fmla="*/ 6412854 w 6478749"/>
                <a:gd name="connsiteY29" fmla="*/ 3251822 h 6480175"/>
                <a:gd name="connsiteX30" fmla="*/ 6452808 w 6478749"/>
                <a:gd name="connsiteY30" fmla="*/ 3025418 h 6480175"/>
                <a:gd name="connsiteX31" fmla="*/ 6478749 w 6478749"/>
                <a:gd name="connsiteY31" fmla="*/ 2778981 h 6480175"/>
                <a:gd name="connsiteX32" fmla="*/ 6478749 w 6478749"/>
                <a:gd name="connsiteY32" fmla="*/ 6480175 h 6480175"/>
                <a:gd name="connsiteX33" fmla="*/ 719445 w 6478749"/>
                <a:gd name="connsiteY33" fmla="*/ 6480175 h 6480175"/>
                <a:gd name="connsiteX34" fmla="*/ 330173 w 6478749"/>
                <a:gd name="connsiteY34" fmla="*/ 6480175 h 6480175"/>
                <a:gd name="connsiteX35" fmla="*/ 0 w 6478749"/>
                <a:gd name="connsiteY35" fmla="*/ 6480175 h 6480175"/>
                <a:gd name="connsiteX36" fmla="*/ 0 w 6478749"/>
                <a:gd name="connsiteY36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2733648 h 6480175"/>
                <a:gd name="connsiteX13" fmla="*/ 719445 w 6478749"/>
                <a:gd name="connsiteY13" fmla="*/ 3215754 h 6480175"/>
                <a:gd name="connsiteX14" fmla="*/ 719445 w 6478749"/>
                <a:gd name="connsiteY14" fmla="*/ 4190647 h 6480175"/>
                <a:gd name="connsiteX15" fmla="*/ 719445 w 6478749"/>
                <a:gd name="connsiteY15" fmla="*/ 4803254 h 6480175"/>
                <a:gd name="connsiteX16" fmla="*/ 719445 w 6478749"/>
                <a:gd name="connsiteY16" fmla="*/ 6028604 h 6480175"/>
                <a:gd name="connsiteX17" fmla="*/ 5214242 w 6478749"/>
                <a:gd name="connsiteY17" fmla="*/ 4570294 h 6480175"/>
                <a:gd name="connsiteX18" fmla="*/ 5267514 w 6478749"/>
                <a:gd name="connsiteY18" fmla="*/ 4556976 h 6480175"/>
                <a:gd name="connsiteX19" fmla="*/ 5414010 w 6478749"/>
                <a:gd name="connsiteY19" fmla="*/ 4490387 h 6480175"/>
                <a:gd name="connsiteX20" fmla="*/ 5613780 w 6478749"/>
                <a:gd name="connsiteY20" fmla="*/ 4370526 h 6480175"/>
                <a:gd name="connsiteX21" fmla="*/ 5720322 w 6478749"/>
                <a:gd name="connsiteY21" fmla="*/ 4290618 h 6480175"/>
                <a:gd name="connsiteX22" fmla="*/ 5840184 w 6478749"/>
                <a:gd name="connsiteY22" fmla="*/ 4197393 h 6480175"/>
                <a:gd name="connsiteX23" fmla="*/ 5960045 w 6478749"/>
                <a:gd name="connsiteY23" fmla="*/ 4077532 h 6480175"/>
                <a:gd name="connsiteX24" fmla="*/ 6079906 w 6478749"/>
                <a:gd name="connsiteY24" fmla="*/ 3957671 h 6480175"/>
                <a:gd name="connsiteX25" fmla="*/ 6186450 w 6478749"/>
                <a:gd name="connsiteY25" fmla="*/ 3811174 h 6480175"/>
                <a:gd name="connsiteX26" fmla="*/ 6279675 w 6478749"/>
                <a:gd name="connsiteY26" fmla="*/ 3638041 h 6480175"/>
                <a:gd name="connsiteX27" fmla="*/ 6359582 w 6478749"/>
                <a:gd name="connsiteY27" fmla="*/ 3451591 h 6480175"/>
                <a:gd name="connsiteX28" fmla="*/ 6412854 w 6478749"/>
                <a:gd name="connsiteY28" fmla="*/ 3251822 h 6480175"/>
                <a:gd name="connsiteX29" fmla="*/ 6452808 w 6478749"/>
                <a:gd name="connsiteY29" fmla="*/ 3025418 h 6480175"/>
                <a:gd name="connsiteX30" fmla="*/ 6478749 w 6478749"/>
                <a:gd name="connsiteY30" fmla="*/ 2778981 h 6480175"/>
                <a:gd name="connsiteX31" fmla="*/ 6478749 w 6478749"/>
                <a:gd name="connsiteY31" fmla="*/ 6480175 h 6480175"/>
                <a:gd name="connsiteX32" fmla="*/ 719445 w 6478749"/>
                <a:gd name="connsiteY32" fmla="*/ 6480175 h 6480175"/>
                <a:gd name="connsiteX33" fmla="*/ 330173 w 6478749"/>
                <a:gd name="connsiteY33" fmla="*/ 6480175 h 6480175"/>
                <a:gd name="connsiteX34" fmla="*/ 0 w 6478749"/>
                <a:gd name="connsiteY34" fmla="*/ 6480175 h 6480175"/>
                <a:gd name="connsiteX35" fmla="*/ 0 w 6478749"/>
                <a:gd name="connsiteY35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3215754 h 6480175"/>
                <a:gd name="connsiteX13" fmla="*/ 719445 w 6478749"/>
                <a:gd name="connsiteY13" fmla="*/ 4190647 h 6480175"/>
                <a:gd name="connsiteX14" fmla="*/ 719445 w 6478749"/>
                <a:gd name="connsiteY14" fmla="*/ 4803254 h 6480175"/>
                <a:gd name="connsiteX15" fmla="*/ 719445 w 6478749"/>
                <a:gd name="connsiteY15" fmla="*/ 6028604 h 6480175"/>
                <a:gd name="connsiteX16" fmla="*/ 5214242 w 6478749"/>
                <a:gd name="connsiteY16" fmla="*/ 4570294 h 6480175"/>
                <a:gd name="connsiteX17" fmla="*/ 5267514 w 6478749"/>
                <a:gd name="connsiteY17" fmla="*/ 4556976 h 6480175"/>
                <a:gd name="connsiteX18" fmla="*/ 5414010 w 6478749"/>
                <a:gd name="connsiteY18" fmla="*/ 4490387 h 6480175"/>
                <a:gd name="connsiteX19" fmla="*/ 5613780 w 6478749"/>
                <a:gd name="connsiteY19" fmla="*/ 4370526 h 6480175"/>
                <a:gd name="connsiteX20" fmla="*/ 5720322 w 6478749"/>
                <a:gd name="connsiteY20" fmla="*/ 4290618 h 6480175"/>
                <a:gd name="connsiteX21" fmla="*/ 5840184 w 6478749"/>
                <a:gd name="connsiteY21" fmla="*/ 4197393 h 6480175"/>
                <a:gd name="connsiteX22" fmla="*/ 5960045 w 6478749"/>
                <a:gd name="connsiteY22" fmla="*/ 4077532 h 6480175"/>
                <a:gd name="connsiteX23" fmla="*/ 6079906 w 6478749"/>
                <a:gd name="connsiteY23" fmla="*/ 3957671 h 6480175"/>
                <a:gd name="connsiteX24" fmla="*/ 6186450 w 6478749"/>
                <a:gd name="connsiteY24" fmla="*/ 3811174 h 6480175"/>
                <a:gd name="connsiteX25" fmla="*/ 6279675 w 6478749"/>
                <a:gd name="connsiteY25" fmla="*/ 3638041 h 6480175"/>
                <a:gd name="connsiteX26" fmla="*/ 6359582 w 6478749"/>
                <a:gd name="connsiteY26" fmla="*/ 3451591 h 6480175"/>
                <a:gd name="connsiteX27" fmla="*/ 6412854 w 6478749"/>
                <a:gd name="connsiteY27" fmla="*/ 3251822 h 6480175"/>
                <a:gd name="connsiteX28" fmla="*/ 6452808 w 6478749"/>
                <a:gd name="connsiteY28" fmla="*/ 3025418 h 6480175"/>
                <a:gd name="connsiteX29" fmla="*/ 6478749 w 6478749"/>
                <a:gd name="connsiteY29" fmla="*/ 2778981 h 6480175"/>
                <a:gd name="connsiteX30" fmla="*/ 6478749 w 6478749"/>
                <a:gd name="connsiteY30" fmla="*/ 6480175 h 6480175"/>
                <a:gd name="connsiteX31" fmla="*/ 719445 w 6478749"/>
                <a:gd name="connsiteY31" fmla="*/ 6480175 h 6480175"/>
                <a:gd name="connsiteX32" fmla="*/ 330173 w 6478749"/>
                <a:gd name="connsiteY32" fmla="*/ 6480175 h 6480175"/>
                <a:gd name="connsiteX33" fmla="*/ 0 w 6478749"/>
                <a:gd name="connsiteY33" fmla="*/ 6480175 h 6480175"/>
                <a:gd name="connsiteX34" fmla="*/ 0 w 6478749"/>
                <a:gd name="connsiteY34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4190647 h 6480175"/>
                <a:gd name="connsiteX13" fmla="*/ 719445 w 6478749"/>
                <a:gd name="connsiteY13" fmla="*/ 4803254 h 6480175"/>
                <a:gd name="connsiteX14" fmla="*/ 719445 w 6478749"/>
                <a:gd name="connsiteY14" fmla="*/ 6028604 h 6480175"/>
                <a:gd name="connsiteX15" fmla="*/ 5214242 w 6478749"/>
                <a:gd name="connsiteY15" fmla="*/ 4570294 h 6480175"/>
                <a:gd name="connsiteX16" fmla="*/ 5267514 w 6478749"/>
                <a:gd name="connsiteY16" fmla="*/ 4556976 h 6480175"/>
                <a:gd name="connsiteX17" fmla="*/ 5414010 w 6478749"/>
                <a:gd name="connsiteY17" fmla="*/ 4490387 h 6480175"/>
                <a:gd name="connsiteX18" fmla="*/ 5613780 w 6478749"/>
                <a:gd name="connsiteY18" fmla="*/ 4370526 h 6480175"/>
                <a:gd name="connsiteX19" fmla="*/ 5720322 w 6478749"/>
                <a:gd name="connsiteY19" fmla="*/ 4290618 h 6480175"/>
                <a:gd name="connsiteX20" fmla="*/ 5840184 w 6478749"/>
                <a:gd name="connsiteY20" fmla="*/ 4197393 h 6480175"/>
                <a:gd name="connsiteX21" fmla="*/ 5960045 w 6478749"/>
                <a:gd name="connsiteY21" fmla="*/ 4077532 h 6480175"/>
                <a:gd name="connsiteX22" fmla="*/ 6079906 w 6478749"/>
                <a:gd name="connsiteY22" fmla="*/ 3957671 h 6480175"/>
                <a:gd name="connsiteX23" fmla="*/ 6186450 w 6478749"/>
                <a:gd name="connsiteY23" fmla="*/ 3811174 h 6480175"/>
                <a:gd name="connsiteX24" fmla="*/ 6279675 w 6478749"/>
                <a:gd name="connsiteY24" fmla="*/ 3638041 h 6480175"/>
                <a:gd name="connsiteX25" fmla="*/ 6359582 w 6478749"/>
                <a:gd name="connsiteY25" fmla="*/ 3451591 h 6480175"/>
                <a:gd name="connsiteX26" fmla="*/ 6412854 w 6478749"/>
                <a:gd name="connsiteY26" fmla="*/ 3251822 h 6480175"/>
                <a:gd name="connsiteX27" fmla="*/ 6452808 w 6478749"/>
                <a:gd name="connsiteY27" fmla="*/ 3025418 h 6480175"/>
                <a:gd name="connsiteX28" fmla="*/ 6478749 w 6478749"/>
                <a:gd name="connsiteY28" fmla="*/ 2778981 h 6480175"/>
                <a:gd name="connsiteX29" fmla="*/ 6478749 w 6478749"/>
                <a:gd name="connsiteY29" fmla="*/ 6480175 h 6480175"/>
                <a:gd name="connsiteX30" fmla="*/ 719445 w 6478749"/>
                <a:gd name="connsiteY30" fmla="*/ 6480175 h 6480175"/>
                <a:gd name="connsiteX31" fmla="*/ 330173 w 6478749"/>
                <a:gd name="connsiteY31" fmla="*/ 6480175 h 6480175"/>
                <a:gd name="connsiteX32" fmla="*/ 0 w 6478749"/>
                <a:gd name="connsiteY32" fmla="*/ 6480175 h 6480175"/>
                <a:gd name="connsiteX33" fmla="*/ 0 w 6478749"/>
                <a:gd name="connsiteY3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46081 w 6478749"/>
                <a:gd name="connsiteY10" fmla="*/ 867832 h 6480175"/>
                <a:gd name="connsiteX11" fmla="*/ 719445 w 6478749"/>
                <a:gd name="connsiteY11" fmla="*/ 1107554 h 6480175"/>
                <a:gd name="connsiteX12" fmla="*/ 719445 w 6478749"/>
                <a:gd name="connsiteY12" fmla="*/ 4803254 h 6480175"/>
                <a:gd name="connsiteX13" fmla="*/ 719445 w 6478749"/>
                <a:gd name="connsiteY13" fmla="*/ 6028604 h 6480175"/>
                <a:gd name="connsiteX14" fmla="*/ 5214242 w 6478749"/>
                <a:gd name="connsiteY14" fmla="*/ 4570294 h 6480175"/>
                <a:gd name="connsiteX15" fmla="*/ 5267514 w 6478749"/>
                <a:gd name="connsiteY15" fmla="*/ 4556976 h 6480175"/>
                <a:gd name="connsiteX16" fmla="*/ 5414010 w 6478749"/>
                <a:gd name="connsiteY16" fmla="*/ 4490387 h 6480175"/>
                <a:gd name="connsiteX17" fmla="*/ 5613780 w 6478749"/>
                <a:gd name="connsiteY17" fmla="*/ 4370526 h 6480175"/>
                <a:gd name="connsiteX18" fmla="*/ 5720322 w 6478749"/>
                <a:gd name="connsiteY18" fmla="*/ 4290618 h 6480175"/>
                <a:gd name="connsiteX19" fmla="*/ 5840184 w 6478749"/>
                <a:gd name="connsiteY19" fmla="*/ 4197393 h 6480175"/>
                <a:gd name="connsiteX20" fmla="*/ 5960045 w 6478749"/>
                <a:gd name="connsiteY20" fmla="*/ 4077532 h 6480175"/>
                <a:gd name="connsiteX21" fmla="*/ 6079906 w 6478749"/>
                <a:gd name="connsiteY21" fmla="*/ 3957671 h 6480175"/>
                <a:gd name="connsiteX22" fmla="*/ 6186450 w 6478749"/>
                <a:gd name="connsiteY22" fmla="*/ 3811174 h 6480175"/>
                <a:gd name="connsiteX23" fmla="*/ 6279675 w 6478749"/>
                <a:gd name="connsiteY23" fmla="*/ 3638041 h 6480175"/>
                <a:gd name="connsiteX24" fmla="*/ 6359582 w 6478749"/>
                <a:gd name="connsiteY24" fmla="*/ 3451591 h 6480175"/>
                <a:gd name="connsiteX25" fmla="*/ 6412854 w 6478749"/>
                <a:gd name="connsiteY25" fmla="*/ 3251822 h 6480175"/>
                <a:gd name="connsiteX26" fmla="*/ 6452808 w 6478749"/>
                <a:gd name="connsiteY26" fmla="*/ 3025418 h 6480175"/>
                <a:gd name="connsiteX27" fmla="*/ 6478749 w 6478749"/>
                <a:gd name="connsiteY27" fmla="*/ 2778981 h 6480175"/>
                <a:gd name="connsiteX28" fmla="*/ 6478749 w 6478749"/>
                <a:gd name="connsiteY28" fmla="*/ 6480175 h 6480175"/>
                <a:gd name="connsiteX29" fmla="*/ 719445 w 6478749"/>
                <a:gd name="connsiteY29" fmla="*/ 6480175 h 6480175"/>
                <a:gd name="connsiteX30" fmla="*/ 330173 w 6478749"/>
                <a:gd name="connsiteY30" fmla="*/ 6480175 h 6480175"/>
                <a:gd name="connsiteX31" fmla="*/ 0 w 6478749"/>
                <a:gd name="connsiteY31" fmla="*/ 6480175 h 6480175"/>
                <a:gd name="connsiteX32" fmla="*/ 0 w 6478749"/>
                <a:gd name="connsiteY32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86035 w 6478749"/>
                <a:gd name="connsiteY9" fmla="*/ 761288 h 6480175"/>
                <a:gd name="connsiteX10" fmla="*/ 719445 w 6478749"/>
                <a:gd name="connsiteY10" fmla="*/ 1107554 h 6480175"/>
                <a:gd name="connsiteX11" fmla="*/ 719445 w 6478749"/>
                <a:gd name="connsiteY11" fmla="*/ 4803254 h 6480175"/>
                <a:gd name="connsiteX12" fmla="*/ 719445 w 6478749"/>
                <a:gd name="connsiteY12" fmla="*/ 6028604 h 6480175"/>
                <a:gd name="connsiteX13" fmla="*/ 5214242 w 6478749"/>
                <a:gd name="connsiteY13" fmla="*/ 4570294 h 6480175"/>
                <a:gd name="connsiteX14" fmla="*/ 5267514 w 6478749"/>
                <a:gd name="connsiteY14" fmla="*/ 4556976 h 6480175"/>
                <a:gd name="connsiteX15" fmla="*/ 5414010 w 6478749"/>
                <a:gd name="connsiteY15" fmla="*/ 4490387 h 6480175"/>
                <a:gd name="connsiteX16" fmla="*/ 5613780 w 6478749"/>
                <a:gd name="connsiteY16" fmla="*/ 4370526 h 6480175"/>
                <a:gd name="connsiteX17" fmla="*/ 5720322 w 6478749"/>
                <a:gd name="connsiteY17" fmla="*/ 4290618 h 6480175"/>
                <a:gd name="connsiteX18" fmla="*/ 5840184 w 6478749"/>
                <a:gd name="connsiteY18" fmla="*/ 4197393 h 6480175"/>
                <a:gd name="connsiteX19" fmla="*/ 5960045 w 6478749"/>
                <a:gd name="connsiteY19" fmla="*/ 4077532 h 6480175"/>
                <a:gd name="connsiteX20" fmla="*/ 6079906 w 6478749"/>
                <a:gd name="connsiteY20" fmla="*/ 3957671 h 6480175"/>
                <a:gd name="connsiteX21" fmla="*/ 6186450 w 6478749"/>
                <a:gd name="connsiteY21" fmla="*/ 3811174 h 6480175"/>
                <a:gd name="connsiteX22" fmla="*/ 6279675 w 6478749"/>
                <a:gd name="connsiteY22" fmla="*/ 3638041 h 6480175"/>
                <a:gd name="connsiteX23" fmla="*/ 6359582 w 6478749"/>
                <a:gd name="connsiteY23" fmla="*/ 3451591 h 6480175"/>
                <a:gd name="connsiteX24" fmla="*/ 6412854 w 6478749"/>
                <a:gd name="connsiteY24" fmla="*/ 3251822 h 6480175"/>
                <a:gd name="connsiteX25" fmla="*/ 6452808 w 6478749"/>
                <a:gd name="connsiteY25" fmla="*/ 3025418 h 6480175"/>
                <a:gd name="connsiteX26" fmla="*/ 6478749 w 6478749"/>
                <a:gd name="connsiteY26" fmla="*/ 2778981 h 6480175"/>
                <a:gd name="connsiteX27" fmla="*/ 6478749 w 6478749"/>
                <a:gd name="connsiteY27" fmla="*/ 6480175 h 6480175"/>
                <a:gd name="connsiteX28" fmla="*/ 719445 w 6478749"/>
                <a:gd name="connsiteY28" fmla="*/ 6480175 h 6480175"/>
                <a:gd name="connsiteX29" fmla="*/ 330173 w 6478749"/>
                <a:gd name="connsiteY29" fmla="*/ 6480175 h 6480175"/>
                <a:gd name="connsiteX30" fmla="*/ 0 w 6478749"/>
                <a:gd name="connsiteY30" fmla="*/ 6480175 h 6480175"/>
                <a:gd name="connsiteX31" fmla="*/ 0 w 6478749"/>
                <a:gd name="connsiteY31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825989 w 6478749"/>
                <a:gd name="connsiteY8" fmla="*/ 668063 h 6480175"/>
                <a:gd name="connsiteX9" fmla="*/ 719445 w 6478749"/>
                <a:gd name="connsiteY9" fmla="*/ 1107554 h 6480175"/>
                <a:gd name="connsiteX10" fmla="*/ 719445 w 6478749"/>
                <a:gd name="connsiteY10" fmla="*/ 4803254 h 6480175"/>
                <a:gd name="connsiteX11" fmla="*/ 719445 w 6478749"/>
                <a:gd name="connsiteY11" fmla="*/ 6028604 h 6480175"/>
                <a:gd name="connsiteX12" fmla="*/ 5214242 w 6478749"/>
                <a:gd name="connsiteY12" fmla="*/ 4570294 h 6480175"/>
                <a:gd name="connsiteX13" fmla="*/ 5267514 w 6478749"/>
                <a:gd name="connsiteY13" fmla="*/ 4556976 h 6480175"/>
                <a:gd name="connsiteX14" fmla="*/ 5414010 w 6478749"/>
                <a:gd name="connsiteY14" fmla="*/ 4490387 h 6480175"/>
                <a:gd name="connsiteX15" fmla="*/ 5613780 w 6478749"/>
                <a:gd name="connsiteY15" fmla="*/ 4370526 h 6480175"/>
                <a:gd name="connsiteX16" fmla="*/ 5720322 w 6478749"/>
                <a:gd name="connsiteY16" fmla="*/ 4290618 h 6480175"/>
                <a:gd name="connsiteX17" fmla="*/ 5840184 w 6478749"/>
                <a:gd name="connsiteY17" fmla="*/ 4197393 h 6480175"/>
                <a:gd name="connsiteX18" fmla="*/ 5960045 w 6478749"/>
                <a:gd name="connsiteY18" fmla="*/ 4077532 h 6480175"/>
                <a:gd name="connsiteX19" fmla="*/ 6079906 w 6478749"/>
                <a:gd name="connsiteY19" fmla="*/ 3957671 h 6480175"/>
                <a:gd name="connsiteX20" fmla="*/ 6186450 w 6478749"/>
                <a:gd name="connsiteY20" fmla="*/ 3811174 h 6480175"/>
                <a:gd name="connsiteX21" fmla="*/ 6279675 w 6478749"/>
                <a:gd name="connsiteY21" fmla="*/ 3638041 h 6480175"/>
                <a:gd name="connsiteX22" fmla="*/ 6359582 w 6478749"/>
                <a:gd name="connsiteY22" fmla="*/ 3451591 h 6480175"/>
                <a:gd name="connsiteX23" fmla="*/ 6412854 w 6478749"/>
                <a:gd name="connsiteY23" fmla="*/ 3251822 h 6480175"/>
                <a:gd name="connsiteX24" fmla="*/ 6452808 w 6478749"/>
                <a:gd name="connsiteY24" fmla="*/ 3025418 h 6480175"/>
                <a:gd name="connsiteX25" fmla="*/ 6478749 w 6478749"/>
                <a:gd name="connsiteY25" fmla="*/ 2778981 h 6480175"/>
                <a:gd name="connsiteX26" fmla="*/ 6478749 w 6478749"/>
                <a:gd name="connsiteY26" fmla="*/ 6480175 h 6480175"/>
                <a:gd name="connsiteX27" fmla="*/ 719445 w 6478749"/>
                <a:gd name="connsiteY27" fmla="*/ 6480175 h 6480175"/>
                <a:gd name="connsiteX28" fmla="*/ 330173 w 6478749"/>
                <a:gd name="connsiteY28" fmla="*/ 6480175 h 6480175"/>
                <a:gd name="connsiteX29" fmla="*/ 0 w 6478749"/>
                <a:gd name="connsiteY29" fmla="*/ 6480175 h 6480175"/>
                <a:gd name="connsiteX30" fmla="*/ 0 w 6478749"/>
                <a:gd name="connsiteY30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865942 w 6478749"/>
                <a:gd name="connsiteY7" fmla="*/ 588156 h 6480175"/>
                <a:gd name="connsiteX8" fmla="*/ 719445 w 6478749"/>
                <a:gd name="connsiteY8" fmla="*/ 1107554 h 6480175"/>
                <a:gd name="connsiteX9" fmla="*/ 719445 w 6478749"/>
                <a:gd name="connsiteY9" fmla="*/ 4803254 h 6480175"/>
                <a:gd name="connsiteX10" fmla="*/ 719445 w 6478749"/>
                <a:gd name="connsiteY10" fmla="*/ 6028604 h 6480175"/>
                <a:gd name="connsiteX11" fmla="*/ 5214242 w 6478749"/>
                <a:gd name="connsiteY11" fmla="*/ 4570294 h 6480175"/>
                <a:gd name="connsiteX12" fmla="*/ 5267514 w 6478749"/>
                <a:gd name="connsiteY12" fmla="*/ 4556976 h 6480175"/>
                <a:gd name="connsiteX13" fmla="*/ 5414010 w 6478749"/>
                <a:gd name="connsiteY13" fmla="*/ 4490387 h 6480175"/>
                <a:gd name="connsiteX14" fmla="*/ 5613780 w 6478749"/>
                <a:gd name="connsiteY14" fmla="*/ 4370526 h 6480175"/>
                <a:gd name="connsiteX15" fmla="*/ 5720322 w 6478749"/>
                <a:gd name="connsiteY15" fmla="*/ 4290618 h 6480175"/>
                <a:gd name="connsiteX16" fmla="*/ 5840184 w 6478749"/>
                <a:gd name="connsiteY16" fmla="*/ 4197393 h 6480175"/>
                <a:gd name="connsiteX17" fmla="*/ 5960045 w 6478749"/>
                <a:gd name="connsiteY17" fmla="*/ 4077532 h 6480175"/>
                <a:gd name="connsiteX18" fmla="*/ 6079906 w 6478749"/>
                <a:gd name="connsiteY18" fmla="*/ 3957671 h 6480175"/>
                <a:gd name="connsiteX19" fmla="*/ 6186450 w 6478749"/>
                <a:gd name="connsiteY19" fmla="*/ 3811174 h 6480175"/>
                <a:gd name="connsiteX20" fmla="*/ 6279675 w 6478749"/>
                <a:gd name="connsiteY20" fmla="*/ 3638041 h 6480175"/>
                <a:gd name="connsiteX21" fmla="*/ 6359582 w 6478749"/>
                <a:gd name="connsiteY21" fmla="*/ 3451591 h 6480175"/>
                <a:gd name="connsiteX22" fmla="*/ 6412854 w 6478749"/>
                <a:gd name="connsiteY22" fmla="*/ 3251822 h 6480175"/>
                <a:gd name="connsiteX23" fmla="*/ 6452808 w 6478749"/>
                <a:gd name="connsiteY23" fmla="*/ 3025418 h 6480175"/>
                <a:gd name="connsiteX24" fmla="*/ 6478749 w 6478749"/>
                <a:gd name="connsiteY24" fmla="*/ 2778981 h 6480175"/>
                <a:gd name="connsiteX25" fmla="*/ 6478749 w 6478749"/>
                <a:gd name="connsiteY25" fmla="*/ 6480175 h 6480175"/>
                <a:gd name="connsiteX26" fmla="*/ 719445 w 6478749"/>
                <a:gd name="connsiteY26" fmla="*/ 6480175 h 6480175"/>
                <a:gd name="connsiteX27" fmla="*/ 330173 w 6478749"/>
                <a:gd name="connsiteY27" fmla="*/ 6480175 h 6480175"/>
                <a:gd name="connsiteX28" fmla="*/ 0 w 6478749"/>
                <a:gd name="connsiteY28" fmla="*/ 6480175 h 6480175"/>
                <a:gd name="connsiteX29" fmla="*/ 0 w 6478749"/>
                <a:gd name="connsiteY29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719445 w 6478749"/>
                <a:gd name="connsiteY7" fmla="*/ 1107554 h 6480175"/>
                <a:gd name="connsiteX8" fmla="*/ 719445 w 6478749"/>
                <a:gd name="connsiteY8" fmla="*/ 4803254 h 6480175"/>
                <a:gd name="connsiteX9" fmla="*/ 719445 w 6478749"/>
                <a:gd name="connsiteY9" fmla="*/ 6028604 h 6480175"/>
                <a:gd name="connsiteX10" fmla="*/ 5214242 w 6478749"/>
                <a:gd name="connsiteY10" fmla="*/ 4570294 h 6480175"/>
                <a:gd name="connsiteX11" fmla="*/ 5267514 w 6478749"/>
                <a:gd name="connsiteY11" fmla="*/ 4556976 h 6480175"/>
                <a:gd name="connsiteX12" fmla="*/ 5414010 w 6478749"/>
                <a:gd name="connsiteY12" fmla="*/ 4490387 h 6480175"/>
                <a:gd name="connsiteX13" fmla="*/ 5613780 w 6478749"/>
                <a:gd name="connsiteY13" fmla="*/ 4370526 h 6480175"/>
                <a:gd name="connsiteX14" fmla="*/ 5720322 w 6478749"/>
                <a:gd name="connsiteY14" fmla="*/ 4290618 h 6480175"/>
                <a:gd name="connsiteX15" fmla="*/ 5840184 w 6478749"/>
                <a:gd name="connsiteY15" fmla="*/ 4197393 h 6480175"/>
                <a:gd name="connsiteX16" fmla="*/ 5960045 w 6478749"/>
                <a:gd name="connsiteY16" fmla="*/ 4077532 h 6480175"/>
                <a:gd name="connsiteX17" fmla="*/ 6079906 w 6478749"/>
                <a:gd name="connsiteY17" fmla="*/ 3957671 h 6480175"/>
                <a:gd name="connsiteX18" fmla="*/ 6186450 w 6478749"/>
                <a:gd name="connsiteY18" fmla="*/ 3811174 h 6480175"/>
                <a:gd name="connsiteX19" fmla="*/ 6279675 w 6478749"/>
                <a:gd name="connsiteY19" fmla="*/ 3638041 h 6480175"/>
                <a:gd name="connsiteX20" fmla="*/ 6359582 w 6478749"/>
                <a:gd name="connsiteY20" fmla="*/ 3451591 h 6480175"/>
                <a:gd name="connsiteX21" fmla="*/ 6412854 w 6478749"/>
                <a:gd name="connsiteY21" fmla="*/ 3251822 h 6480175"/>
                <a:gd name="connsiteX22" fmla="*/ 6452808 w 6478749"/>
                <a:gd name="connsiteY22" fmla="*/ 3025418 h 6480175"/>
                <a:gd name="connsiteX23" fmla="*/ 6478749 w 6478749"/>
                <a:gd name="connsiteY23" fmla="*/ 2778981 h 6480175"/>
                <a:gd name="connsiteX24" fmla="*/ 6478749 w 6478749"/>
                <a:gd name="connsiteY24" fmla="*/ 6480175 h 6480175"/>
                <a:gd name="connsiteX25" fmla="*/ 719445 w 6478749"/>
                <a:gd name="connsiteY25" fmla="*/ 6480175 h 6480175"/>
                <a:gd name="connsiteX26" fmla="*/ 330173 w 6478749"/>
                <a:gd name="connsiteY26" fmla="*/ 6480175 h 6480175"/>
                <a:gd name="connsiteX27" fmla="*/ 0 w 6478749"/>
                <a:gd name="connsiteY27" fmla="*/ 6480175 h 6480175"/>
                <a:gd name="connsiteX28" fmla="*/ 0 w 6478749"/>
                <a:gd name="connsiteY2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919214 w 6478749"/>
                <a:gd name="connsiteY6" fmla="*/ 508248 h 6480175"/>
                <a:gd name="connsiteX7" fmla="*/ 719445 w 6478749"/>
                <a:gd name="connsiteY7" fmla="*/ 1107554 h 6480175"/>
                <a:gd name="connsiteX8" fmla="*/ 719445 w 6478749"/>
                <a:gd name="connsiteY8" fmla="*/ 4803254 h 6480175"/>
                <a:gd name="connsiteX9" fmla="*/ 719445 w 6478749"/>
                <a:gd name="connsiteY9" fmla="*/ 6028604 h 6480175"/>
                <a:gd name="connsiteX10" fmla="*/ 5214242 w 6478749"/>
                <a:gd name="connsiteY10" fmla="*/ 4570294 h 6480175"/>
                <a:gd name="connsiteX11" fmla="*/ 5267514 w 6478749"/>
                <a:gd name="connsiteY11" fmla="*/ 4556976 h 6480175"/>
                <a:gd name="connsiteX12" fmla="*/ 5414010 w 6478749"/>
                <a:gd name="connsiteY12" fmla="*/ 4490387 h 6480175"/>
                <a:gd name="connsiteX13" fmla="*/ 5613780 w 6478749"/>
                <a:gd name="connsiteY13" fmla="*/ 4370526 h 6480175"/>
                <a:gd name="connsiteX14" fmla="*/ 5720322 w 6478749"/>
                <a:gd name="connsiteY14" fmla="*/ 4290618 h 6480175"/>
                <a:gd name="connsiteX15" fmla="*/ 5840184 w 6478749"/>
                <a:gd name="connsiteY15" fmla="*/ 4197393 h 6480175"/>
                <a:gd name="connsiteX16" fmla="*/ 5960045 w 6478749"/>
                <a:gd name="connsiteY16" fmla="*/ 4077532 h 6480175"/>
                <a:gd name="connsiteX17" fmla="*/ 6079906 w 6478749"/>
                <a:gd name="connsiteY17" fmla="*/ 3957671 h 6480175"/>
                <a:gd name="connsiteX18" fmla="*/ 6186450 w 6478749"/>
                <a:gd name="connsiteY18" fmla="*/ 3811174 h 6480175"/>
                <a:gd name="connsiteX19" fmla="*/ 6279675 w 6478749"/>
                <a:gd name="connsiteY19" fmla="*/ 3638041 h 6480175"/>
                <a:gd name="connsiteX20" fmla="*/ 6359582 w 6478749"/>
                <a:gd name="connsiteY20" fmla="*/ 3451591 h 6480175"/>
                <a:gd name="connsiteX21" fmla="*/ 6412854 w 6478749"/>
                <a:gd name="connsiteY21" fmla="*/ 3251822 h 6480175"/>
                <a:gd name="connsiteX22" fmla="*/ 6452808 w 6478749"/>
                <a:gd name="connsiteY22" fmla="*/ 3025418 h 6480175"/>
                <a:gd name="connsiteX23" fmla="*/ 6478749 w 6478749"/>
                <a:gd name="connsiteY23" fmla="*/ 2778981 h 6480175"/>
                <a:gd name="connsiteX24" fmla="*/ 6478749 w 6478749"/>
                <a:gd name="connsiteY24" fmla="*/ 6480175 h 6480175"/>
                <a:gd name="connsiteX25" fmla="*/ 719445 w 6478749"/>
                <a:gd name="connsiteY25" fmla="*/ 6480175 h 6480175"/>
                <a:gd name="connsiteX26" fmla="*/ 330173 w 6478749"/>
                <a:gd name="connsiteY26" fmla="*/ 6480175 h 6480175"/>
                <a:gd name="connsiteX27" fmla="*/ 0 w 6478749"/>
                <a:gd name="connsiteY27" fmla="*/ 6480175 h 6480175"/>
                <a:gd name="connsiteX28" fmla="*/ 0 w 6478749"/>
                <a:gd name="connsiteY28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1039075 w 6478749"/>
                <a:gd name="connsiteY5" fmla="*/ 388387 h 6480175"/>
                <a:gd name="connsiteX6" fmla="*/ 719445 w 6478749"/>
                <a:gd name="connsiteY6" fmla="*/ 1107554 h 6480175"/>
                <a:gd name="connsiteX7" fmla="*/ 719445 w 6478749"/>
                <a:gd name="connsiteY7" fmla="*/ 4803254 h 6480175"/>
                <a:gd name="connsiteX8" fmla="*/ 719445 w 6478749"/>
                <a:gd name="connsiteY8" fmla="*/ 6028604 h 6480175"/>
                <a:gd name="connsiteX9" fmla="*/ 5214242 w 6478749"/>
                <a:gd name="connsiteY9" fmla="*/ 4570294 h 6480175"/>
                <a:gd name="connsiteX10" fmla="*/ 5267514 w 6478749"/>
                <a:gd name="connsiteY10" fmla="*/ 4556976 h 6480175"/>
                <a:gd name="connsiteX11" fmla="*/ 5414010 w 6478749"/>
                <a:gd name="connsiteY11" fmla="*/ 4490387 h 6480175"/>
                <a:gd name="connsiteX12" fmla="*/ 5613780 w 6478749"/>
                <a:gd name="connsiteY12" fmla="*/ 4370526 h 6480175"/>
                <a:gd name="connsiteX13" fmla="*/ 5720322 w 6478749"/>
                <a:gd name="connsiteY13" fmla="*/ 4290618 h 6480175"/>
                <a:gd name="connsiteX14" fmla="*/ 5840184 w 6478749"/>
                <a:gd name="connsiteY14" fmla="*/ 4197393 h 6480175"/>
                <a:gd name="connsiteX15" fmla="*/ 5960045 w 6478749"/>
                <a:gd name="connsiteY15" fmla="*/ 4077532 h 6480175"/>
                <a:gd name="connsiteX16" fmla="*/ 6079906 w 6478749"/>
                <a:gd name="connsiteY16" fmla="*/ 3957671 h 6480175"/>
                <a:gd name="connsiteX17" fmla="*/ 6186450 w 6478749"/>
                <a:gd name="connsiteY17" fmla="*/ 3811174 h 6480175"/>
                <a:gd name="connsiteX18" fmla="*/ 6279675 w 6478749"/>
                <a:gd name="connsiteY18" fmla="*/ 3638041 h 6480175"/>
                <a:gd name="connsiteX19" fmla="*/ 6359582 w 6478749"/>
                <a:gd name="connsiteY19" fmla="*/ 3451591 h 6480175"/>
                <a:gd name="connsiteX20" fmla="*/ 6412854 w 6478749"/>
                <a:gd name="connsiteY20" fmla="*/ 3251822 h 6480175"/>
                <a:gd name="connsiteX21" fmla="*/ 6452808 w 6478749"/>
                <a:gd name="connsiteY21" fmla="*/ 3025418 h 6480175"/>
                <a:gd name="connsiteX22" fmla="*/ 6478749 w 6478749"/>
                <a:gd name="connsiteY22" fmla="*/ 2778981 h 6480175"/>
                <a:gd name="connsiteX23" fmla="*/ 6478749 w 6478749"/>
                <a:gd name="connsiteY23" fmla="*/ 6480175 h 6480175"/>
                <a:gd name="connsiteX24" fmla="*/ 719445 w 6478749"/>
                <a:gd name="connsiteY24" fmla="*/ 6480175 h 6480175"/>
                <a:gd name="connsiteX25" fmla="*/ 330173 w 6478749"/>
                <a:gd name="connsiteY25" fmla="*/ 6480175 h 6480175"/>
                <a:gd name="connsiteX26" fmla="*/ 0 w 6478749"/>
                <a:gd name="connsiteY26" fmla="*/ 6480175 h 6480175"/>
                <a:gd name="connsiteX27" fmla="*/ 0 w 6478749"/>
                <a:gd name="connsiteY27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1158937 w 6478749"/>
                <a:gd name="connsiteY4" fmla="*/ 308480 h 6480175"/>
                <a:gd name="connsiteX5" fmla="*/ 719445 w 6478749"/>
                <a:gd name="connsiteY5" fmla="*/ 1107554 h 6480175"/>
                <a:gd name="connsiteX6" fmla="*/ 719445 w 6478749"/>
                <a:gd name="connsiteY6" fmla="*/ 4803254 h 6480175"/>
                <a:gd name="connsiteX7" fmla="*/ 719445 w 6478749"/>
                <a:gd name="connsiteY7" fmla="*/ 6028604 h 6480175"/>
                <a:gd name="connsiteX8" fmla="*/ 5214242 w 6478749"/>
                <a:gd name="connsiteY8" fmla="*/ 4570294 h 6480175"/>
                <a:gd name="connsiteX9" fmla="*/ 5267514 w 6478749"/>
                <a:gd name="connsiteY9" fmla="*/ 4556976 h 6480175"/>
                <a:gd name="connsiteX10" fmla="*/ 5414010 w 6478749"/>
                <a:gd name="connsiteY10" fmla="*/ 4490387 h 6480175"/>
                <a:gd name="connsiteX11" fmla="*/ 5613780 w 6478749"/>
                <a:gd name="connsiteY11" fmla="*/ 4370526 h 6480175"/>
                <a:gd name="connsiteX12" fmla="*/ 5720322 w 6478749"/>
                <a:gd name="connsiteY12" fmla="*/ 4290618 h 6480175"/>
                <a:gd name="connsiteX13" fmla="*/ 5840184 w 6478749"/>
                <a:gd name="connsiteY13" fmla="*/ 4197393 h 6480175"/>
                <a:gd name="connsiteX14" fmla="*/ 5960045 w 6478749"/>
                <a:gd name="connsiteY14" fmla="*/ 4077532 h 6480175"/>
                <a:gd name="connsiteX15" fmla="*/ 6079906 w 6478749"/>
                <a:gd name="connsiteY15" fmla="*/ 3957671 h 6480175"/>
                <a:gd name="connsiteX16" fmla="*/ 6186450 w 6478749"/>
                <a:gd name="connsiteY16" fmla="*/ 3811174 h 6480175"/>
                <a:gd name="connsiteX17" fmla="*/ 6279675 w 6478749"/>
                <a:gd name="connsiteY17" fmla="*/ 3638041 h 6480175"/>
                <a:gd name="connsiteX18" fmla="*/ 6359582 w 6478749"/>
                <a:gd name="connsiteY18" fmla="*/ 3451591 h 6480175"/>
                <a:gd name="connsiteX19" fmla="*/ 6412854 w 6478749"/>
                <a:gd name="connsiteY19" fmla="*/ 3251822 h 6480175"/>
                <a:gd name="connsiteX20" fmla="*/ 6452808 w 6478749"/>
                <a:gd name="connsiteY20" fmla="*/ 3025418 h 6480175"/>
                <a:gd name="connsiteX21" fmla="*/ 6478749 w 6478749"/>
                <a:gd name="connsiteY21" fmla="*/ 2778981 h 6480175"/>
                <a:gd name="connsiteX22" fmla="*/ 6478749 w 6478749"/>
                <a:gd name="connsiteY22" fmla="*/ 6480175 h 6480175"/>
                <a:gd name="connsiteX23" fmla="*/ 719445 w 6478749"/>
                <a:gd name="connsiteY23" fmla="*/ 6480175 h 6480175"/>
                <a:gd name="connsiteX24" fmla="*/ 330173 w 6478749"/>
                <a:gd name="connsiteY24" fmla="*/ 6480175 h 6480175"/>
                <a:gd name="connsiteX25" fmla="*/ 0 w 6478749"/>
                <a:gd name="connsiteY25" fmla="*/ 6480175 h 6480175"/>
                <a:gd name="connsiteX26" fmla="*/ 0 w 6478749"/>
                <a:gd name="connsiteY26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1252162 w 6478749"/>
                <a:gd name="connsiteY3" fmla="*/ 241890 h 6480175"/>
                <a:gd name="connsiteX4" fmla="*/ 719445 w 6478749"/>
                <a:gd name="connsiteY4" fmla="*/ 1107554 h 6480175"/>
                <a:gd name="connsiteX5" fmla="*/ 719445 w 6478749"/>
                <a:gd name="connsiteY5" fmla="*/ 4803254 h 6480175"/>
                <a:gd name="connsiteX6" fmla="*/ 719445 w 6478749"/>
                <a:gd name="connsiteY6" fmla="*/ 6028604 h 6480175"/>
                <a:gd name="connsiteX7" fmla="*/ 5214242 w 6478749"/>
                <a:gd name="connsiteY7" fmla="*/ 4570294 h 6480175"/>
                <a:gd name="connsiteX8" fmla="*/ 5267514 w 6478749"/>
                <a:gd name="connsiteY8" fmla="*/ 4556976 h 6480175"/>
                <a:gd name="connsiteX9" fmla="*/ 5414010 w 6478749"/>
                <a:gd name="connsiteY9" fmla="*/ 4490387 h 6480175"/>
                <a:gd name="connsiteX10" fmla="*/ 5613780 w 6478749"/>
                <a:gd name="connsiteY10" fmla="*/ 4370526 h 6480175"/>
                <a:gd name="connsiteX11" fmla="*/ 5720322 w 6478749"/>
                <a:gd name="connsiteY11" fmla="*/ 4290618 h 6480175"/>
                <a:gd name="connsiteX12" fmla="*/ 5840184 w 6478749"/>
                <a:gd name="connsiteY12" fmla="*/ 4197393 h 6480175"/>
                <a:gd name="connsiteX13" fmla="*/ 5960045 w 6478749"/>
                <a:gd name="connsiteY13" fmla="*/ 4077532 h 6480175"/>
                <a:gd name="connsiteX14" fmla="*/ 6079906 w 6478749"/>
                <a:gd name="connsiteY14" fmla="*/ 3957671 h 6480175"/>
                <a:gd name="connsiteX15" fmla="*/ 6186450 w 6478749"/>
                <a:gd name="connsiteY15" fmla="*/ 3811174 h 6480175"/>
                <a:gd name="connsiteX16" fmla="*/ 6279675 w 6478749"/>
                <a:gd name="connsiteY16" fmla="*/ 3638041 h 6480175"/>
                <a:gd name="connsiteX17" fmla="*/ 6359582 w 6478749"/>
                <a:gd name="connsiteY17" fmla="*/ 3451591 h 6480175"/>
                <a:gd name="connsiteX18" fmla="*/ 6412854 w 6478749"/>
                <a:gd name="connsiteY18" fmla="*/ 3251822 h 6480175"/>
                <a:gd name="connsiteX19" fmla="*/ 6452808 w 6478749"/>
                <a:gd name="connsiteY19" fmla="*/ 3025418 h 6480175"/>
                <a:gd name="connsiteX20" fmla="*/ 6478749 w 6478749"/>
                <a:gd name="connsiteY20" fmla="*/ 2778981 h 6480175"/>
                <a:gd name="connsiteX21" fmla="*/ 6478749 w 6478749"/>
                <a:gd name="connsiteY21" fmla="*/ 6480175 h 6480175"/>
                <a:gd name="connsiteX22" fmla="*/ 719445 w 6478749"/>
                <a:gd name="connsiteY22" fmla="*/ 6480175 h 6480175"/>
                <a:gd name="connsiteX23" fmla="*/ 330173 w 6478749"/>
                <a:gd name="connsiteY23" fmla="*/ 6480175 h 6480175"/>
                <a:gd name="connsiteX24" fmla="*/ 0 w 6478749"/>
                <a:gd name="connsiteY24" fmla="*/ 6480175 h 6480175"/>
                <a:gd name="connsiteX25" fmla="*/ 0 w 6478749"/>
                <a:gd name="connsiteY25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1358705 w 6478749"/>
                <a:gd name="connsiteY2" fmla="*/ 201937 h 6480175"/>
                <a:gd name="connsiteX3" fmla="*/ 719445 w 6478749"/>
                <a:gd name="connsiteY3" fmla="*/ 1107554 h 6480175"/>
                <a:gd name="connsiteX4" fmla="*/ 719445 w 6478749"/>
                <a:gd name="connsiteY4" fmla="*/ 4803254 h 6480175"/>
                <a:gd name="connsiteX5" fmla="*/ 719445 w 6478749"/>
                <a:gd name="connsiteY5" fmla="*/ 6028604 h 6480175"/>
                <a:gd name="connsiteX6" fmla="*/ 5214242 w 6478749"/>
                <a:gd name="connsiteY6" fmla="*/ 4570294 h 6480175"/>
                <a:gd name="connsiteX7" fmla="*/ 5267514 w 6478749"/>
                <a:gd name="connsiteY7" fmla="*/ 4556976 h 6480175"/>
                <a:gd name="connsiteX8" fmla="*/ 5414010 w 6478749"/>
                <a:gd name="connsiteY8" fmla="*/ 4490387 h 6480175"/>
                <a:gd name="connsiteX9" fmla="*/ 5613780 w 6478749"/>
                <a:gd name="connsiteY9" fmla="*/ 4370526 h 6480175"/>
                <a:gd name="connsiteX10" fmla="*/ 5720322 w 6478749"/>
                <a:gd name="connsiteY10" fmla="*/ 4290618 h 6480175"/>
                <a:gd name="connsiteX11" fmla="*/ 5840184 w 6478749"/>
                <a:gd name="connsiteY11" fmla="*/ 4197393 h 6480175"/>
                <a:gd name="connsiteX12" fmla="*/ 5960045 w 6478749"/>
                <a:gd name="connsiteY12" fmla="*/ 4077532 h 6480175"/>
                <a:gd name="connsiteX13" fmla="*/ 6079906 w 6478749"/>
                <a:gd name="connsiteY13" fmla="*/ 3957671 h 6480175"/>
                <a:gd name="connsiteX14" fmla="*/ 6186450 w 6478749"/>
                <a:gd name="connsiteY14" fmla="*/ 3811174 h 6480175"/>
                <a:gd name="connsiteX15" fmla="*/ 6279675 w 6478749"/>
                <a:gd name="connsiteY15" fmla="*/ 3638041 h 6480175"/>
                <a:gd name="connsiteX16" fmla="*/ 6359582 w 6478749"/>
                <a:gd name="connsiteY16" fmla="*/ 3451591 h 6480175"/>
                <a:gd name="connsiteX17" fmla="*/ 6412854 w 6478749"/>
                <a:gd name="connsiteY17" fmla="*/ 3251822 h 6480175"/>
                <a:gd name="connsiteX18" fmla="*/ 6452808 w 6478749"/>
                <a:gd name="connsiteY18" fmla="*/ 3025418 h 6480175"/>
                <a:gd name="connsiteX19" fmla="*/ 6478749 w 6478749"/>
                <a:gd name="connsiteY19" fmla="*/ 2778981 h 6480175"/>
                <a:gd name="connsiteX20" fmla="*/ 6478749 w 6478749"/>
                <a:gd name="connsiteY20" fmla="*/ 6480175 h 6480175"/>
                <a:gd name="connsiteX21" fmla="*/ 719445 w 6478749"/>
                <a:gd name="connsiteY21" fmla="*/ 6480175 h 6480175"/>
                <a:gd name="connsiteX22" fmla="*/ 330173 w 6478749"/>
                <a:gd name="connsiteY22" fmla="*/ 6480175 h 6480175"/>
                <a:gd name="connsiteX23" fmla="*/ 0 w 6478749"/>
                <a:gd name="connsiteY23" fmla="*/ 6480175 h 6480175"/>
                <a:gd name="connsiteX24" fmla="*/ 0 w 6478749"/>
                <a:gd name="connsiteY24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  <a:gd name="connsiteX0" fmla="*/ 0 w 6478749"/>
                <a:gd name="connsiteY0" fmla="*/ 0 h 6480175"/>
                <a:gd name="connsiteX1" fmla="*/ 1982359 w 6478749"/>
                <a:gd name="connsiteY1" fmla="*/ 0 h 6480175"/>
                <a:gd name="connsiteX2" fmla="*/ 719445 w 6478749"/>
                <a:gd name="connsiteY2" fmla="*/ 1107554 h 6480175"/>
                <a:gd name="connsiteX3" fmla="*/ 719445 w 6478749"/>
                <a:gd name="connsiteY3" fmla="*/ 4803254 h 6480175"/>
                <a:gd name="connsiteX4" fmla="*/ 719445 w 6478749"/>
                <a:gd name="connsiteY4" fmla="*/ 6028604 h 6480175"/>
                <a:gd name="connsiteX5" fmla="*/ 5214242 w 6478749"/>
                <a:gd name="connsiteY5" fmla="*/ 4570294 h 6480175"/>
                <a:gd name="connsiteX6" fmla="*/ 5267514 w 6478749"/>
                <a:gd name="connsiteY6" fmla="*/ 4556976 h 6480175"/>
                <a:gd name="connsiteX7" fmla="*/ 5414010 w 6478749"/>
                <a:gd name="connsiteY7" fmla="*/ 4490387 h 6480175"/>
                <a:gd name="connsiteX8" fmla="*/ 5613780 w 6478749"/>
                <a:gd name="connsiteY8" fmla="*/ 4370526 h 6480175"/>
                <a:gd name="connsiteX9" fmla="*/ 5720322 w 6478749"/>
                <a:gd name="connsiteY9" fmla="*/ 4290618 h 6480175"/>
                <a:gd name="connsiteX10" fmla="*/ 5840184 w 6478749"/>
                <a:gd name="connsiteY10" fmla="*/ 4197393 h 6480175"/>
                <a:gd name="connsiteX11" fmla="*/ 5960045 w 6478749"/>
                <a:gd name="connsiteY11" fmla="*/ 4077532 h 6480175"/>
                <a:gd name="connsiteX12" fmla="*/ 6079906 w 6478749"/>
                <a:gd name="connsiteY12" fmla="*/ 3957671 h 6480175"/>
                <a:gd name="connsiteX13" fmla="*/ 6186450 w 6478749"/>
                <a:gd name="connsiteY13" fmla="*/ 3811174 h 6480175"/>
                <a:gd name="connsiteX14" fmla="*/ 6279675 w 6478749"/>
                <a:gd name="connsiteY14" fmla="*/ 3638041 h 6480175"/>
                <a:gd name="connsiteX15" fmla="*/ 6359582 w 6478749"/>
                <a:gd name="connsiteY15" fmla="*/ 3451591 h 6480175"/>
                <a:gd name="connsiteX16" fmla="*/ 6412854 w 6478749"/>
                <a:gd name="connsiteY16" fmla="*/ 3251822 h 6480175"/>
                <a:gd name="connsiteX17" fmla="*/ 6452808 w 6478749"/>
                <a:gd name="connsiteY17" fmla="*/ 3025418 h 6480175"/>
                <a:gd name="connsiteX18" fmla="*/ 6478749 w 6478749"/>
                <a:gd name="connsiteY18" fmla="*/ 2778981 h 6480175"/>
                <a:gd name="connsiteX19" fmla="*/ 6478749 w 6478749"/>
                <a:gd name="connsiteY19" fmla="*/ 6480175 h 6480175"/>
                <a:gd name="connsiteX20" fmla="*/ 719445 w 6478749"/>
                <a:gd name="connsiteY20" fmla="*/ 6480175 h 6480175"/>
                <a:gd name="connsiteX21" fmla="*/ 330173 w 6478749"/>
                <a:gd name="connsiteY21" fmla="*/ 6480175 h 6480175"/>
                <a:gd name="connsiteX22" fmla="*/ 0 w 6478749"/>
                <a:gd name="connsiteY22" fmla="*/ 6480175 h 6480175"/>
                <a:gd name="connsiteX23" fmla="*/ 0 w 6478749"/>
                <a:gd name="connsiteY23" fmla="*/ 0 h 648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78749" h="6480175">
                  <a:moveTo>
                    <a:pt x="0" y="0"/>
                  </a:moveTo>
                  <a:lnTo>
                    <a:pt x="1982359" y="0"/>
                  </a:lnTo>
                  <a:cubicBezTo>
                    <a:pt x="1485188" y="163445"/>
                    <a:pt x="774656" y="212589"/>
                    <a:pt x="719445" y="1107554"/>
                  </a:cubicBezTo>
                  <a:lnTo>
                    <a:pt x="719445" y="4803254"/>
                  </a:lnTo>
                  <a:lnTo>
                    <a:pt x="719445" y="6028604"/>
                  </a:lnTo>
                  <a:lnTo>
                    <a:pt x="5214242" y="4570294"/>
                  </a:lnTo>
                  <a:lnTo>
                    <a:pt x="5267514" y="4556976"/>
                  </a:lnTo>
                  <a:lnTo>
                    <a:pt x="5414010" y="4490387"/>
                  </a:lnTo>
                  <a:lnTo>
                    <a:pt x="5613780" y="4370526"/>
                  </a:lnTo>
                  <a:lnTo>
                    <a:pt x="5720322" y="4290618"/>
                  </a:lnTo>
                  <a:lnTo>
                    <a:pt x="5840184" y="4197393"/>
                  </a:lnTo>
                  <a:lnTo>
                    <a:pt x="5960045" y="4077532"/>
                  </a:lnTo>
                  <a:lnTo>
                    <a:pt x="6079906" y="3957671"/>
                  </a:lnTo>
                  <a:lnTo>
                    <a:pt x="6186450" y="3811174"/>
                  </a:lnTo>
                  <a:lnTo>
                    <a:pt x="6279675" y="3638041"/>
                  </a:lnTo>
                  <a:lnTo>
                    <a:pt x="6359582" y="3451591"/>
                  </a:lnTo>
                  <a:lnTo>
                    <a:pt x="6412854" y="3251822"/>
                  </a:lnTo>
                  <a:lnTo>
                    <a:pt x="6452808" y="3025418"/>
                  </a:lnTo>
                  <a:lnTo>
                    <a:pt x="6478749" y="2778981"/>
                  </a:lnTo>
                  <a:lnTo>
                    <a:pt x="6478749" y="6480175"/>
                  </a:lnTo>
                  <a:lnTo>
                    <a:pt x="719445" y="6480175"/>
                  </a:lnTo>
                  <a:lnTo>
                    <a:pt x="330173" y="6480175"/>
                  </a:lnTo>
                  <a:lnTo>
                    <a:pt x="0" y="648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7935DA75-191A-46B7-A063-FA7F48A355AF}"/>
                </a:ext>
              </a:extLst>
            </p:cNvPr>
            <p:cNvGrpSpPr/>
            <p:nvPr/>
          </p:nvGrpSpPr>
          <p:grpSpPr>
            <a:xfrm>
              <a:off x="5750552" y="4599586"/>
              <a:ext cx="5780960" cy="1880589"/>
              <a:chOff x="5750552" y="4599586"/>
              <a:chExt cx="5780960" cy="1880589"/>
            </a:xfrm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41845049-3787-4D89-B8AA-E7B1E17BC351}"/>
                  </a:ext>
                </a:extLst>
              </p:cNvPr>
              <p:cNvSpPr/>
              <p:nvPr/>
            </p:nvSpPr>
            <p:spPr>
              <a:xfrm>
                <a:off x="10080577" y="4599586"/>
                <a:ext cx="1450935" cy="943355"/>
              </a:xfrm>
              <a:custGeom>
                <a:avLst/>
                <a:gdLst>
                  <a:gd name="connsiteX0" fmla="*/ 1450935 w 1450935"/>
                  <a:gd name="connsiteY0" fmla="*/ 0 h 943355"/>
                  <a:gd name="connsiteX1" fmla="*/ 1450935 w 1450935"/>
                  <a:gd name="connsiteY1" fmla="*/ 472346 h 943355"/>
                  <a:gd name="connsiteX2" fmla="*/ 0 w 1450935"/>
                  <a:gd name="connsiteY2" fmla="*/ 943355 h 943355"/>
                  <a:gd name="connsiteX3" fmla="*/ 0 w 1450935"/>
                  <a:gd name="connsiteY3" fmla="*/ 557961 h 943355"/>
                  <a:gd name="connsiteX4" fmla="*/ 79920 w 1450935"/>
                  <a:gd name="connsiteY4" fmla="*/ 444743 h 943355"/>
                  <a:gd name="connsiteX5" fmla="*/ 1450935 w 1450935"/>
                  <a:gd name="connsiteY5" fmla="*/ 0 h 94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0935" h="943355">
                    <a:moveTo>
                      <a:pt x="1450935" y="0"/>
                    </a:moveTo>
                    <a:lnTo>
                      <a:pt x="1450935" y="472346"/>
                    </a:lnTo>
                    <a:lnTo>
                      <a:pt x="0" y="943355"/>
                    </a:lnTo>
                    <a:lnTo>
                      <a:pt x="0" y="557961"/>
                    </a:lnTo>
                    <a:cubicBezTo>
                      <a:pt x="0" y="517798"/>
                      <a:pt x="23544" y="463165"/>
                      <a:pt x="79920" y="444743"/>
                    </a:cubicBezTo>
                    <a:lnTo>
                      <a:pt x="145093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721E7A66-7FFA-4CBB-A4E8-32A15D2C5063}"/>
                  </a:ext>
                </a:extLst>
              </p:cNvPr>
              <p:cNvSpPr/>
              <p:nvPr/>
            </p:nvSpPr>
            <p:spPr>
              <a:xfrm>
                <a:off x="5750552" y="5543550"/>
                <a:ext cx="2888923" cy="936625"/>
              </a:xfrm>
              <a:custGeom>
                <a:avLst/>
                <a:gdLst>
                  <a:gd name="connsiteX0" fmla="*/ 2888919 w 2888923"/>
                  <a:gd name="connsiteY0" fmla="*/ 0 h 936625"/>
                  <a:gd name="connsiteX1" fmla="*/ 2888919 w 2888923"/>
                  <a:gd name="connsiteY1" fmla="*/ 298786 h 936625"/>
                  <a:gd name="connsiteX2" fmla="*/ 2730735 w 2888923"/>
                  <a:gd name="connsiteY2" fmla="*/ 523529 h 936625"/>
                  <a:gd name="connsiteX3" fmla="*/ 1457107 w 2888923"/>
                  <a:gd name="connsiteY3" fmla="*/ 936625 h 936625"/>
                  <a:gd name="connsiteX4" fmla="*/ 0 w 2888923"/>
                  <a:gd name="connsiteY4" fmla="*/ 936625 h 936625"/>
                  <a:gd name="connsiteX5" fmla="*/ 2888919 w 2888923"/>
                  <a:gd name="connsiteY5" fmla="*/ 0 h 93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8923" h="936625">
                    <a:moveTo>
                      <a:pt x="2888919" y="0"/>
                    </a:moveTo>
                    <a:lnTo>
                      <a:pt x="2888919" y="298786"/>
                    </a:lnTo>
                    <a:cubicBezTo>
                      <a:pt x="2889639" y="420969"/>
                      <a:pt x="2803383" y="499530"/>
                      <a:pt x="2730735" y="523529"/>
                    </a:cubicBezTo>
                    <a:lnTo>
                      <a:pt x="1457107" y="936625"/>
                    </a:lnTo>
                    <a:lnTo>
                      <a:pt x="0" y="936625"/>
                    </a:lnTo>
                    <a:lnTo>
                      <a:pt x="288891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7954005F-9F61-4998-A948-4A44A89154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60571" y="5545398"/>
                <a:ext cx="720000" cy="705850"/>
              </a:xfrm>
              <a:custGeom>
                <a:avLst/>
                <a:gdLst>
                  <a:gd name="T0" fmla="*/ 675 w 865"/>
                  <a:gd name="T1" fmla="*/ 629 h 848"/>
                  <a:gd name="T2" fmla="*/ 675 w 865"/>
                  <a:gd name="T3" fmla="*/ 629 h 848"/>
                  <a:gd name="T4" fmla="*/ 683 w 865"/>
                  <a:gd name="T5" fmla="*/ 627 h 848"/>
                  <a:gd name="T6" fmla="*/ 705 w 865"/>
                  <a:gd name="T7" fmla="*/ 617 h 848"/>
                  <a:gd name="T8" fmla="*/ 735 w 865"/>
                  <a:gd name="T9" fmla="*/ 599 h 848"/>
                  <a:gd name="T10" fmla="*/ 751 w 865"/>
                  <a:gd name="T11" fmla="*/ 587 h 848"/>
                  <a:gd name="T12" fmla="*/ 769 w 865"/>
                  <a:gd name="T13" fmla="*/ 573 h 848"/>
                  <a:gd name="T14" fmla="*/ 787 w 865"/>
                  <a:gd name="T15" fmla="*/ 555 h 848"/>
                  <a:gd name="T16" fmla="*/ 805 w 865"/>
                  <a:gd name="T17" fmla="*/ 537 h 848"/>
                  <a:gd name="T18" fmla="*/ 821 w 865"/>
                  <a:gd name="T19" fmla="*/ 515 h 848"/>
                  <a:gd name="T20" fmla="*/ 835 w 865"/>
                  <a:gd name="T21" fmla="*/ 489 h 848"/>
                  <a:gd name="T22" fmla="*/ 847 w 865"/>
                  <a:gd name="T23" fmla="*/ 461 h 848"/>
                  <a:gd name="T24" fmla="*/ 855 w 865"/>
                  <a:gd name="T25" fmla="*/ 431 h 848"/>
                  <a:gd name="T26" fmla="*/ 861 w 865"/>
                  <a:gd name="T27" fmla="*/ 397 h 848"/>
                  <a:gd name="T28" fmla="*/ 865 w 865"/>
                  <a:gd name="T29" fmla="*/ 359 h 848"/>
                  <a:gd name="T30" fmla="*/ 865 w 865"/>
                  <a:gd name="T31" fmla="*/ 0 h 848"/>
                  <a:gd name="T32" fmla="*/ 96 w 865"/>
                  <a:gd name="T33" fmla="*/ 249 h 848"/>
                  <a:gd name="T34" fmla="*/ 96 w 865"/>
                  <a:gd name="T35" fmla="*/ 249 h 848"/>
                  <a:gd name="T36" fmla="*/ 80 w 865"/>
                  <a:gd name="T37" fmla="*/ 255 h 848"/>
                  <a:gd name="T38" fmla="*/ 66 w 865"/>
                  <a:gd name="T39" fmla="*/ 265 h 848"/>
                  <a:gd name="T40" fmla="*/ 48 w 865"/>
                  <a:gd name="T41" fmla="*/ 277 h 848"/>
                  <a:gd name="T42" fmla="*/ 30 w 865"/>
                  <a:gd name="T43" fmla="*/ 295 h 848"/>
                  <a:gd name="T44" fmla="*/ 22 w 865"/>
                  <a:gd name="T45" fmla="*/ 307 h 848"/>
                  <a:gd name="T46" fmla="*/ 16 w 865"/>
                  <a:gd name="T47" fmla="*/ 319 h 848"/>
                  <a:gd name="T48" fmla="*/ 10 w 865"/>
                  <a:gd name="T49" fmla="*/ 333 h 848"/>
                  <a:gd name="T50" fmla="*/ 4 w 865"/>
                  <a:gd name="T51" fmla="*/ 349 h 848"/>
                  <a:gd name="T52" fmla="*/ 2 w 865"/>
                  <a:gd name="T53" fmla="*/ 367 h 848"/>
                  <a:gd name="T54" fmla="*/ 0 w 865"/>
                  <a:gd name="T55" fmla="*/ 385 h 848"/>
                  <a:gd name="T56" fmla="*/ 0 w 865"/>
                  <a:gd name="T57" fmla="*/ 848 h 848"/>
                  <a:gd name="T58" fmla="*/ 675 w 865"/>
                  <a:gd name="T59" fmla="*/ 629 h 848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763 w 10000"/>
                  <a:gd name="connsiteY18" fmla="*/ 3125 h 10000"/>
                  <a:gd name="connsiteX19" fmla="*/ 555 w 10000"/>
                  <a:gd name="connsiteY19" fmla="*/ 3267 h 10000"/>
                  <a:gd name="connsiteX20" fmla="*/ 347 w 10000"/>
                  <a:gd name="connsiteY20" fmla="*/ 3479 h 10000"/>
                  <a:gd name="connsiteX21" fmla="*/ 254 w 10000"/>
                  <a:gd name="connsiteY21" fmla="*/ 3620 h 10000"/>
                  <a:gd name="connsiteX22" fmla="*/ 185 w 10000"/>
                  <a:gd name="connsiteY22" fmla="*/ 3762 h 10000"/>
                  <a:gd name="connsiteX23" fmla="*/ 116 w 10000"/>
                  <a:gd name="connsiteY23" fmla="*/ 3927 h 10000"/>
                  <a:gd name="connsiteX24" fmla="*/ 46 w 10000"/>
                  <a:gd name="connsiteY24" fmla="*/ 4116 h 10000"/>
                  <a:gd name="connsiteX25" fmla="*/ 23 w 10000"/>
                  <a:gd name="connsiteY25" fmla="*/ 4328 h 10000"/>
                  <a:gd name="connsiteX26" fmla="*/ 0 w 10000"/>
                  <a:gd name="connsiteY26" fmla="*/ 4540 h 10000"/>
                  <a:gd name="connsiteX27" fmla="*/ 0 w 10000"/>
                  <a:gd name="connsiteY27" fmla="*/ 10000 h 10000"/>
                  <a:gd name="connsiteX28" fmla="*/ 7803 w 10000"/>
                  <a:gd name="connsiteY2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555 w 10000"/>
                  <a:gd name="connsiteY18" fmla="*/ 3267 h 10000"/>
                  <a:gd name="connsiteX19" fmla="*/ 347 w 10000"/>
                  <a:gd name="connsiteY19" fmla="*/ 3479 h 10000"/>
                  <a:gd name="connsiteX20" fmla="*/ 254 w 10000"/>
                  <a:gd name="connsiteY20" fmla="*/ 3620 h 10000"/>
                  <a:gd name="connsiteX21" fmla="*/ 185 w 10000"/>
                  <a:gd name="connsiteY21" fmla="*/ 3762 h 10000"/>
                  <a:gd name="connsiteX22" fmla="*/ 116 w 10000"/>
                  <a:gd name="connsiteY22" fmla="*/ 3927 h 10000"/>
                  <a:gd name="connsiteX23" fmla="*/ 46 w 10000"/>
                  <a:gd name="connsiteY23" fmla="*/ 4116 h 10000"/>
                  <a:gd name="connsiteX24" fmla="*/ 23 w 10000"/>
                  <a:gd name="connsiteY24" fmla="*/ 4328 h 10000"/>
                  <a:gd name="connsiteX25" fmla="*/ 0 w 10000"/>
                  <a:gd name="connsiteY25" fmla="*/ 4540 h 10000"/>
                  <a:gd name="connsiteX26" fmla="*/ 0 w 10000"/>
                  <a:gd name="connsiteY26" fmla="*/ 10000 h 10000"/>
                  <a:gd name="connsiteX27" fmla="*/ 7803 w 10000"/>
                  <a:gd name="connsiteY2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347 w 10000"/>
                  <a:gd name="connsiteY18" fmla="*/ 3479 h 10000"/>
                  <a:gd name="connsiteX19" fmla="*/ 254 w 10000"/>
                  <a:gd name="connsiteY19" fmla="*/ 3620 h 10000"/>
                  <a:gd name="connsiteX20" fmla="*/ 185 w 10000"/>
                  <a:gd name="connsiteY20" fmla="*/ 3762 h 10000"/>
                  <a:gd name="connsiteX21" fmla="*/ 116 w 10000"/>
                  <a:gd name="connsiteY21" fmla="*/ 3927 h 10000"/>
                  <a:gd name="connsiteX22" fmla="*/ 46 w 10000"/>
                  <a:gd name="connsiteY22" fmla="*/ 4116 h 10000"/>
                  <a:gd name="connsiteX23" fmla="*/ 23 w 10000"/>
                  <a:gd name="connsiteY23" fmla="*/ 4328 h 10000"/>
                  <a:gd name="connsiteX24" fmla="*/ 0 w 10000"/>
                  <a:gd name="connsiteY24" fmla="*/ 4540 h 10000"/>
                  <a:gd name="connsiteX25" fmla="*/ 0 w 10000"/>
                  <a:gd name="connsiteY25" fmla="*/ 10000 h 10000"/>
                  <a:gd name="connsiteX26" fmla="*/ 7803 w 10000"/>
                  <a:gd name="connsiteY26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254 w 10000"/>
                  <a:gd name="connsiteY18" fmla="*/ 3620 h 10000"/>
                  <a:gd name="connsiteX19" fmla="*/ 185 w 10000"/>
                  <a:gd name="connsiteY19" fmla="*/ 3762 h 10000"/>
                  <a:gd name="connsiteX20" fmla="*/ 116 w 10000"/>
                  <a:gd name="connsiteY20" fmla="*/ 3927 h 10000"/>
                  <a:gd name="connsiteX21" fmla="*/ 46 w 10000"/>
                  <a:gd name="connsiteY21" fmla="*/ 4116 h 10000"/>
                  <a:gd name="connsiteX22" fmla="*/ 23 w 10000"/>
                  <a:gd name="connsiteY22" fmla="*/ 4328 h 10000"/>
                  <a:gd name="connsiteX23" fmla="*/ 0 w 10000"/>
                  <a:gd name="connsiteY23" fmla="*/ 4540 h 10000"/>
                  <a:gd name="connsiteX24" fmla="*/ 0 w 10000"/>
                  <a:gd name="connsiteY24" fmla="*/ 10000 h 10000"/>
                  <a:gd name="connsiteX25" fmla="*/ 7803 w 10000"/>
                  <a:gd name="connsiteY25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185 w 10000"/>
                  <a:gd name="connsiteY18" fmla="*/ 3762 h 10000"/>
                  <a:gd name="connsiteX19" fmla="*/ 116 w 10000"/>
                  <a:gd name="connsiteY19" fmla="*/ 3927 h 10000"/>
                  <a:gd name="connsiteX20" fmla="*/ 46 w 10000"/>
                  <a:gd name="connsiteY20" fmla="*/ 4116 h 10000"/>
                  <a:gd name="connsiteX21" fmla="*/ 23 w 10000"/>
                  <a:gd name="connsiteY21" fmla="*/ 4328 h 10000"/>
                  <a:gd name="connsiteX22" fmla="*/ 0 w 10000"/>
                  <a:gd name="connsiteY22" fmla="*/ 4540 h 10000"/>
                  <a:gd name="connsiteX23" fmla="*/ 0 w 10000"/>
                  <a:gd name="connsiteY23" fmla="*/ 10000 h 10000"/>
                  <a:gd name="connsiteX24" fmla="*/ 7803 w 10000"/>
                  <a:gd name="connsiteY24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116 w 10000"/>
                  <a:gd name="connsiteY18" fmla="*/ 3927 h 10000"/>
                  <a:gd name="connsiteX19" fmla="*/ 46 w 10000"/>
                  <a:gd name="connsiteY19" fmla="*/ 4116 h 10000"/>
                  <a:gd name="connsiteX20" fmla="*/ 23 w 10000"/>
                  <a:gd name="connsiteY20" fmla="*/ 4328 h 10000"/>
                  <a:gd name="connsiteX21" fmla="*/ 0 w 10000"/>
                  <a:gd name="connsiteY21" fmla="*/ 4540 h 10000"/>
                  <a:gd name="connsiteX22" fmla="*/ 0 w 10000"/>
                  <a:gd name="connsiteY22" fmla="*/ 10000 h 10000"/>
                  <a:gd name="connsiteX23" fmla="*/ 7803 w 10000"/>
                  <a:gd name="connsiteY23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46 w 10000"/>
                  <a:gd name="connsiteY18" fmla="*/ 4116 h 10000"/>
                  <a:gd name="connsiteX19" fmla="*/ 23 w 10000"/>
                  <a:gd name="connsiteY19" fmla="*/ 4328 h 10000"/>
                  <a:gd name="connsiteX20" fmla="*/ 0 w 10000"/>
                  <a:gd name="connsiteY20" fmla="*/ 4540 h 10000"/>
                  <a:gd name="connsiteX21" fmla="*/ 0 w 10000"/>
                  <a:gd name="connsiteY21" fmla="*/ 10000 h 10000"/>
                  <a:gd name="connsiteX22" fmla="*/ 7803 w 10000"/>
                  <a:gd name="connsiteY22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23 w 10000"/>
                  <a:gd name="connsiteY18" fmla="*/ 4328 h 10000"/>
                  <a:gd name="connsiteX19" fmla="*/ 0 w 10000"/>
                  <a:gd name="connsiteY19" fmla="*/ 4540 h 10000"/>
                  <a:gd name="connsiteX20" fmla="*/ 0 w 10000"/>
                  <a:gd name="connsiteY20" fmla="*/ 10000 h 10000"/>
                  <a:gd name="connsiteX21" fmla="*/ 7803 w 10000"/>
                  <a:gd name="connsiteY21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1110 w 10000"/>
                  <a:gd name="connsiteY17" fmla="*/ 2936 h 10000"/>
                  <a:gd name="connsiteX18" fmla="*/ 0 w 10000"/>
                  <a:gd name="connsiteY18" fmla="*/ 4540 h 10000"/>
                  <a:gd name="connsiteX19" fmla="*/ 0 w 10000"/>
                  <a:gd name="connsiteY19" fmla="*/ 10000 h 10000"/>
                  <a:gd name="connsiteX20" fmla="*/ 7803 w 10000"/>
                  <a:gd name="connsiteY20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9954 w 10000"/>
                  <a:gd name="connsiteY13" fmla="*/ 4682 h 10000"/>
                  <a:gd name="connsiteX14" fmla="*/ 10000 w 10000"/>
                  <a:gd name="connsiteY14" fmla="*/ 4233 h 10000"/>
                  <a:gd name="connsiteX15" fmla="*/ 10000 w 10000"/>
                  <a:gd name="connsiteY15" fmla="*/ 0 h 10000"/>
                  <a:gd name="connsiteX16" fmla="*/ 1110 w 10000"/>
                  <a:gd name="connsiteY16" fmla="*/ 2936 h 10000"/>
                  <a:gd name="connsiteX17" fmla="*/ 0 w 10000"/>
                  <a:gd name="connsiteY17" fmla="*/ 4540 h 10000"/>
                  <a:gd name="connsiteX18" fmla="*/ 0 w 10000"/>
                  <a:gd name="connsiteY18" fmla="*/ 10000 h 10000"/>
                  <a:gd name="connsiteX19" fmla="*/ 7803 w 10000"/>
                  <a:gd name="connsiteY1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9884 w 10000"/>
                  <a:gd name="connsiteY12" fmla="*/ 5083 h 10000"/>
                  <a:gd name="connsiteX13" fmla="*/ 10000 w 10000"/>
                  <a:gd name="connsiteY13" fmla="*/ 4233 h 10000"/>
                  <a:gd name="connsiteX14" fmla="*/ 10000 w 10000"/>
                  <a:gd name="connsiteY14" fmla="*/ 0 h 10000"/>
                  <a:gd name="connsiteX15" fmla="*/ 1110 w 10000"/>
                  <a:gd name="connsiteY15" fmla="*/ 2936 h 10000"/>
                  <a:gd name="connsiteX16" fmla="*/ 0 w 10000"/>
                  <a:gd name="connsiteY16" fmla="*/ 4540 h 10000"/>
                  <a:gd name="connsiteX17" fmla="*/ 0 w 10000"/>
                  <a:gd name="connsiteY17" fmla="*/ 10000 h 10000"/>
                  <a:gd name="connsiteX18" fmla="*/ 7803 w 10000"/>
                  <a:gd name="connsiteY1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9792 w 10000"/>
                  <a:gd name="connsiteY11" fmla="*/ 5436 h 10000"/>
                  <a:gd name="connsiteX12" fmla="*/ 10000 w 10000"/>
                  <a:gd name="connsiteY12" fmla="*/ 4233 h 10000"/>
                  <a:gd name="connsiteX13" fmla="*/ 10000 w 10000"/>
                  <a:gd name="connsiteY13" fmla="*/ 0 h 10000"/>
                  <a:gd name="connsiteX14" fmla="*/ 1110 w 10000"/>
                  <a:gd name="connsiteY14" fmla="*/ 2936 h 10000"/>
                  <a:gd name="connsiteX15" fmla="*/ 0 w 10000"/>
                  <a:gd name="connsiteY15" fmla="*/ 4540 h 10000"/>
                  <a:gd name="connsiteX16" fmla="*/ 0 w 10000"/>
                  <a:gd name="connsiteY16" fmla="*/ 10000 h 10000"/>
                  <a:gd name="connsiteX17" fmla="*/ 7803 w 10000"/>
                  <a:gd name="connsiteY1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9653 w 10000"/>
                  <a:gd name="connsiteY10" fmla="*/ 5767 h 10000"/>
                  <a:gd name="connsiteX11" fmla="*/ 10000 w 10000"/>
                  <a:gd name="connsiteY11" fmla="*/ 4233 h 10000"/>
                  <a:gd name="connsiteX12" fmla="*/ 10000 w 10000"/>
                  <a:gd name="connsiteY12" fmla="*/ 0 h 10000"/>
                  <a:gd name="connsiteX13" fmla="*/ 1110 w 10000"/>
                  <a:gd name="connsiteY13" fmla="*/ 2936 h 10000"/>
                  <a:gd name="connsiteX14" fmla="*/ 0 w 10000"/>
                  <a:gd name="connsiteY14" fmla="*/ 4540 h 10000"/>
                  <a:gd name="connsiteX15" fmla="*/ 0 w 10000"/>
                  <a:gd name="connsiteY15" fmla="*/ 10000 h 10000"/>
                  <a:gd name="connsiteX16" fmla="*/ 7803 w 10000"/>
                  <a:gd name="connsiteY16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9491 w 10000"/>
                  <a:gd name="connsiteY9" fmla="*/ 6073 h 10000"/>
                  <a:gd name="connsiteX10" fmla="*/ 10000 w 10000"/>
                  <a:gd name="connsiteY10" fmla="*/ 4233 h 10000"/>
                  <a:gd name="connsiteX11" fmla="*/ 10000 w 10000"/>
                  <a:gd name="connsiteY11" fmla="*/ 0 h 10000"/>
                  <a:gd name="connsiteX12" fmla="*/ 1110 w 10000"/>
                  <a:gd name="connsiteY12" fmla="*/ 2936 h 10000"/>
                  <a:gd name="connsiteX13" fmla="*/ 0 w 10000"/>
                  <a:gd name="connsiteY13" fmla="*/ 4540 h 10000"/>
                  <a:gd name="connsiteX14" fmla="*/ 0 w 10000"/>
                  <a:gd name="connsiteY14" fmla="*/ 10000 h 10000"/>
                  <a:gd name="connsiteX15" fmla="*/ 7803 w 10000"/>
                  <a:gd name="connsiteY15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9306 w 10000"/>
                  <a:gd name="connsiteY8" fmla="*/ 6333 h 10000"/>
                  <a:gd name="connsiteX9" fmla="*/ 10000 w 10000"/>
                  <a:gd name="connsiteY9" fmla="*/ 4233 h 10000"/>
                  <a:gd name="connsiteX10" fmla="*/ 10000 w 10000"/>
                  <a:gd name="connsiteY10" fmla="*/ 0 h 10000"/>
                  <a:gd name="connsiteX11" fmla="*/ 1110 w 10000"/>
                  <a:gd name="connsiteY11" fmla="*/ 2936 h 10000"/>
                  <a:gd name="connsiteX12" fmla="*/ 0 w 10000"/>
                  <a:gd name="connsiteY12" fmla="*/ 4540 h 10000"/>
                  <a:gd name="connsiteX13" fmla="*/ 0 w 10000"/>
                  <a:gd name="connsiteY13" fmla="*/ 10000 h 10000"/>
                  <a:gd name="connsiteX14" fmla="*/ 7803 w 10000"/>
                  <a:gd name="connsiteY14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9098 w 10000"/>
                  <a:gd name="connsiteY7" fmla="*/ 6545 h 10000"/>
                  <a:gd name="connsiteX8" fmla="*/ 10000 w 10000"/>
                  <a:gd name="connsiteY8" fmla="*/ 4233 h 10000"/>
                  <a:gd name="connsiteX9" fmla="*/ 10000 w 10000"/>
                  <a:gd name="connsiteY9" fmla="*/ 0 h 10000"/>
                  <a:gd name="connsiteX10" fmla="*/ 1110 w 10000"/>
                  <a:gd name="connsiteY10" fmla="*/ 2936 h 10000"/>
                  <a:gd name="connsiteX11" fmla="*/ 0 w 10000"/>
                  <a:gd name="connsiteY11" fmla="*/ 4540 h 10000"/>
                  <a:gd name="connsiteX12" fmla="*/ 0 w 10000"/>
                  <a:gd name="connsiteY12" fmla="*/ 10000 h 10000"/>
                  <a:gd name="connsiteX13" fmla="*/ 7803 w 10000"/>
                  <a:gd name="connsiteY13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8890 w 10000"/>
                  <a:gd name="connsiteY6" fmla="*/ 6757 h 10000"/>
                  <a:gd name="connsiteX7" fmla="*/ 10000 w 10000"/>
                  <a:gd name="connsiteY7" fmla="*/ 4233 h 10000"/>
                  <a:gd name="connsiteX8" fmla="*/ 10000 w 10000"/>
                  <a:gd name="connsiteY8" fmla="*/ 0 h 10000"/>
                  <a:gd name="connsiteX9" fmla="*/ 1110 w 10000"/>
                  <a:gd name="connsiteY9" fmla="*/ 2936 h 10000"/>
                  <a:gd name="connsiteX10" fmla="*/ 0 w 10000"/>
                  <a:gd name="connsiteY10" fmla="*/ 4540 h 10000"/>
                  <a:gd name="connsiteX11" fmla="*/ 0 w 10000"/>
                  <a:gd name="connsiteY11" fmla="*/ 10000 h 10000"/>
                  <a:gd name="connsiteX12" fmla="*/ 7803 w 10000"/>
                  <a:gd name="connsiteY12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8682 w 10000"/>
                  <a:gd name="connsiteY5" fmla="*/ 6922 h 10000"/>
                  <a:gd name="connsiteX6" fmla="*/ 10000 w 10000"/>
                  <a:gd name="connsiteY6" fmla="*/ 4233 h 10000"/>
                  <a:gd name="connsiteX7" fmla="*/ 10000 w 10000"/>
                  <a:gd name="connsiteY7" fmla="*/ 0 h 10000"/>
                  <a:gd name="connsiteX8" fmla="*/ 1110 w 10000"/>
                  <a:gd name="connsiteY8" fmla="*/ 2936 h 10000"/>
                  <a:gd name="connsiteX9" fmla="*/ 0 w 10000"/>
                  <a:gd name="connsiteY9" fmla="*/ 4540 h 10000"/>
                  <a:gd name="connsiteX10" fmla="*/ 0 w 10000"/>
                  <a:gd name="connsiteY10" fmla="*/ 10000 h 10000"/>
                  <a:gd name="connsiteX11" fmla="*/ 7803 w 10000"/>
                  <a:gd name="connsiteY11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8497 w 10000"/>
                  <a:gd name="connsiteY4" fmla="*/ 7064 h 10000"/>
                  <a:gd name="connsiteX5" fmla="*/ 10000 w 10000"/>
                  <a:gd name="connsiteY5" fmla="*/ 4233 h 10000"/>
                  <a:gd name="connsiteX6" fmla="*/ 10000 w 10000"/>
                  <a:gd name="connsiteY6" fmla="*/ 0 h 10000"/>
                  <a:gd name="connsiteX7" fmla="*/ 1110 w 10000"/>
                  <a:gd name="connsiteY7" fmla="*/ 2936 h 10000"/>
                  <a:gd name="connsiteX8" fmla="*/ 0 w 10000"/>
                  <a:gd name="connsiteY8" fmla="*/ 4540 h 10000"/>
                  <a:gd name="connsiteX9" fmla="*/ 0 w 10000"/>
                  <a:gd name="connsiteY9" fmla="*/ 10000 h 10000"/>
                  <a:gd name="connsiteX10" fmla="*/ 7803 w 10000"/>
                  <a:gd name="connsiteY10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8150 w 10000"/>
                  <a:gd name="connsiteY3" fmla="*/ 7276 h 10000"/>
                  <a:gd name="connsiteX4" fmla="*/ 10000 w 10000"/>
                  <a:gd name="connsiteY4" fmla="*/ 4233 h 10000"/>
                  <a:gd name="connsiteX5" fmla="*/ 10000 w 10000"/>
                  <a:gd name="connsiteY5" fmla="*/ 0 h 10000"/>
                  <a:gd name="connsiteX6" fmla="*/ 1110 w 10000"/>
                  <a:gd name="connsiteY6" fmla="*/ 2936 h 10000"/>
                  <a:gd name="connsiteX7" fmla="*/ 0 w 10000"/>
                  <a:gd name="connsiteY7" fmla="*/ 4540 h 10000"/>
                  <a:gd name="connsiteX8" fmla="*/ 0 w 10000"/>
                  <a:gd name="connsiteY8" fmla="*/ 10000 h 10000"/>
                  <a:gd name="connsiteX9" fmla="*/ 7803 w 10000"/>
                  <a:gd name="connsiteY9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7896 w 10000"/>
                  <a:gd name="connsiteY2" fmla="*/ 7394 h 10000"/>
                  <a:gd name="connsiteX3" fmla="*/ 10000 w 10000"/>
                  <a:gd name="connsiteY3" fmla="*/ 4233 h 10000"/>
                  <a:gd name="connsiteX4" fmla="*/ 10000 w 10000"/>
                  <a:gd name="connsiteY4" fmla="*/ 0 h 10000"/>
                  <a:gd name="connsiteX5" fmla="*/ 1110 w 10000"/>
                  <a:gd name="connsiteY5" fmla="*/ 2936 h 10000"/>
                  <a:gd name="connsiteX6" fmla="*/ 0 w 10000"/>
                  <a:gd name="connsiteY6" fmla="*/ 4540 h 10000"/>
                  <a:gd name="connsiteX7" fmla="*/ 0 w 10000"/>
                  <a:gd name="connsiteY7" fmla="*/ 10000 h 10000"/>
                  <a:gd name="connsiteX8" fmla="*/ 7803 w 10000"/>
                  <a:gd name="connsiteY8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7" fmla="*/ 7803 w 10000"/>
                  <a:gd name="connsiteY7" fmla="*/ 7417 h 10000"/>
                  <a:gd name="connsiteX0" fmla="*/ 7803 w 10000"/>
                  <a:gd name="connsiteY0" fmla="*/ 7417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7" fmla="*/ 7803 w 10000"/>
                  <a:gd name="connsiteY7" fmla="*/ 7417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7803 w 10000"/>
                  <a:gd name="connsiteY1" fmla="*/ 7417 h 10000"/>
                  <a:gd name="connsiteX2" fmla="*/ 10000 w 10000"/>
                  <a:gd name="connsiteY2" fmla="*/ 4233 h 10000"/>
                  <a:gd name="connsiteX3" fmla="*/ 10000 w 10000"/>
                  <a:gd name="connsiteY3" fmla="*/ 0 h 10000"/>
                  <a:gd name="connsiteX4" fmla="*/ 1110 w 10000"/>
                  <a:gd name="connsiteY4" fmla="*/ 2936 h 10000"/>
                  <a:gd name="connsiteX5" fmla="*/ 0 w 10000"/>
                  <a:gd name="connsiteY5" fmla="*/ 4540 h 10000"/>
                  <a:gd name="connsiteX6" fmla="*/ 0 w 10000"/>
                  <a:gd name="connsiteY6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7803" y="7417"/>
                    </a:lnTo>
                    <a:cubicBezTo>
                      <a:pt x="8812" y="7077"/>
                      <a:pt x="10010" y="5964"/>
                      <a:pt x="10000" y="4233"/>
                    </a:cubicBezTo>
                    <a:lnTo>
                      <a:pt x="10000" y="0"/>
                    </a:lnTo>
                    <a:lnTo>
                      <a:pt x="1110" y="2936"/>
                    </a:lnTo>
                    <a:cubicBezTo>
                      <a:pt x="327" y="3197"/>
                      <a:pt x="0" y="3971"/>
                      <a:pt x="0" y="454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771FB44-F4E7-4305-91A4-09B1B4651D04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A75846E-31F9-474D-8EA8-B42E2A55BBCF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3375E0D-B4B3-428D-B549-A6B237B5C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8D9EEC4-2CE1-4D61-8EDD-D56DD6B327BB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7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56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0A576C5-742C-46E5-8029-7CE5054D3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60577" y="0"/>
            <a:ext cx="5759911" cy="648017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9C2F44D-9FF6-45A2-8110-CFE2A626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40B15-B28E-4DC6-973A-93FBAD6F3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  <p:sp>
        <p:nvSpPr>
          <p:cNvPr id="581" name="ZoneTexte 580">
            <a:extLst>
              <a:ext uri="{FF2B5EF4-FFF2-40B4-BE49-F238E27FC236}">
                <a16:creationId xmlns:a16="http://schemas.microsoft.com/office/drawing/2014/main" id="{2E7EA0F9-0A66-4C87-8CAB-82CF9E93CBB7}"/>
              </a:ext>
            </a:extLst>
          </p:cNvPr>
          <p:cNvSpPr txBox="1"/>
          <p:nvPr/>
        </p:nvSpPr>
        <p:spPr>
          <a:xfrm>
            <a:off x="7940564" y="2800106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9AFCBB-CBC7-4540-83A4-4056F1C2F80F}"/>
              </a:ext>
            </a:extLst>
          </p:cNvPr>
          <p:cNvGrpSpPr/>
          <p:nvPr/>
        </p:nvGrpSpPr>
        <p:grpSpPr>
          <a:xfrm>
            <a:off x="5041740" y="0"/>
            <a:ext cx="6478748" cy="6480175"/>
            <a:chOff x="5041740" y="0"/>
            <a:chExt cx="6478748" cy="6480175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A6A3177-AEE2-42DB-ADC9-CD0DAC243F99}"/>
                </a:ext>
              </a:extLst>
            </p:cNvPr>
            <p:cNvSpPr/>
            <p:nvPr/>
          </p:nvSpPr>
          <p:spPr>
            <a:xfrm>
              <a:off x="8697096" y="4183090"/>
              <a:ext cx="2823392" cy="2297084"/>
            </a:xfrm>
            <a:custGeom>
              <a:avLst/>
              <a:gdLst>
                <a:gd name="connsiteX0" fmla="*/ 2823392 w 2823392"/>
                <a:gd name="connsiteY0" fmla="*/ 0 h 2297084"/>
                <a:gd name="connsiteX1" fmla="*/ 2823392 w 2823392"/>
                <a:gd name="connsiteY1" fmla="*/ 2297084 h 2297084"/>
                <a:gd name="connsiteX2" fmla="*/ 0 w 2823392"/>
                <a:gd name="connsiteY2" fmla="*/ 2297084 h 2297084"/>
                <a:gd name="connsiteX3" fmla="*/ 1558885 w 2823392"/>
                <a:gd name="connsiteY3" fmla="*/ 1791313 h 2297084"/>
                <a:gd name="connsiteX4" fmla="*/ 1612157 w 2823392"/>
                <a:gd name="connsiteY4" fmla="*/ 1777995 h 2297084"/>
                <a:gd name="connsiteX5" fmla="*/ 1758653 w 2823392"/>
                <a:gd name="connsiteY5" fmla="*/ 1711406 h 2297084"/>
                <a:gd name="connsiteX6" fmla="*/ 1958423 w 2823392"/>
                <a:gd name="connsiteY6" fmla="*/ 1591545 h 2297084"/>
                <a:gd name="connsiteX7" fmla="*/ 2064965 w 2823392"/>
                <a:gd name="connsiteY7" fmla="*/ 1511637 h 2297084"/>
                <a:gd name="connsiteX8" fmla="*/ 2184827 w 2823392"/>
                <a:gd name="connsiteY8" fmla="*/ 1418412 h 2297084"/>
                <a:gd name="connsiteX9" fmla="*/ 2304688 w 2823392"/>
                <a:gd name="connsiteY9" fmla="*/ 1298551 h 2297084"/>
                <a:gd name="connsiteX10" fmla="*/ 2424549 w 2823392"/>
                <a:gd name="connsiteY10" fmla="*/ 1178690 h 2297084"/>
                <a:gd name="connsiteX11" fmla="*/ 2531093 w 2823392"/>
                <a:gd name="connsiteY11" fmla="*/ 1032193 h 2297084"/>
                <a:gd name="connsiteX12" fmla="*/ 2624318 w 2823392"/>
                <a:gd name="connsiteY12" fmla="*/ 859060 h 2297084"/>
                <a:gd name="connsiteX13" fmla="*/ 2704225 w 2823392"/>
                <a:gd name="connsiteY13" fmla="*/ 672610 h 2297084"/>
                <a:gd name="connsiteX14" fmla="*/ 2757497 w 2823392"/>
                <a:gd name="connsiteY14" fmla="*/ 472841 h 2297084"/>
                <a:gd name="connsiteX15" fmla="*/ 2797451 w 2823392"/>
                <a:gd name="connsiteY15" fmla="*/ 246437 h 2297084"/>
                <a:gd name="connsiteX16" fmla="*/ 2823392 w 2823392"/>
                <a:gd name="connsiteY16" fmla="*/ 0 h 229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3392" h="2297084">
                  <a:moveTo>
                    <a:pt x="2823392" y="0"/>
                  </a:moveTo>
                  <a:lnTo>
                    <a:pt x="2823392" y="2297084"/>
                  </a:lnTo>
                  <a:lnTo>
                    <a:pt x="0" y="2297084"/>
                  </a:lnTo>
                  <a:lnTo>
                    <a:pt x="1558885" y="1791313"/>
                  </a:lnTo>
                  <a:lnTo>
                    <a:pt x="1612157" y="1777995"/>
                  </a:lnTo>
                  <a:lnTo>
                    <a:pt x="1758653" y="1711406"/>
                  </a:lnTo>
                  <a:lnTo>
                    <a:pt x="1958423" y="1591545"/>
                  </a:lnTo>
                  <a:lnTo>
                    <a:pt x="2064965" y="1511637"/>
                  </a:lnTo>
                  <a:lnTo>
                    <a:pt x="2184827" y="1418412"/>
                  </a:lnTo>
                  <a:lnTo>
                    <a:pt x="2304688" y="1298551"/>
                  </a:lnTo>
                  <a:lnTo>
                    <a:pt x="2424549" y="1178690"/>
                  </a:lnTo>
                  <a:lnTo>
                    <a:pt x="2531093" y="1032193"/>
                  </a:lnTo>
                  <a:lnTo>
                    <a:pt x="2624318" y="859060"/>
                  </a:lnTo>
                  <a:lnTo>
                    <a:pt x="2704225" y="672610"/>
                  </a:lnTo>
                  <a:lnTo>
                    <a:pt x="2757497" y="472841"/>
                  </a:lnTo>
                  <a:lnTo>
                    <a:pt x="2797451" y="246437"/>
                  </a:lnTo>
                  <a:lnTo>
                    <a:pt x="28233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AE31637-3813-4F69-B350-9F45B0EBDFB1}"/>
                </a:ext>
              </a:extLst>
            </p:cNvPr>
            <p:cNvSpPr/>
            <p:nvPr/>
          </p:nvSpPr>
          <p:spPr>
            <a:xfrm>
              <a:off x="5041740" y="0"/>
              <a:ext cx="1982359" cy="6480175"/>
            </a:xfrm>
            <a:custGeom>
              <a:avLst/>
              <a:gdLst>
                <a:gd name="connsiteX0" fmla="*/ 0 w 1982359"/>
                <a:gd name="connsiteY0" fmla="*/ 0 h 6480175"/>
                <a:gd name="connsiteX1" fmla="*/ 1982359 w 1982359"/>
                <a:gd name="connsiteY1" fmla="*/ 0 h 6480175"/>
                <a:gd name="connsiteX2" fmla="*/ 719445 w 1982359"/>
                <a:gd name="connsiteY2" fmla="*/ 1107554 h 6480175"/>
                <a:gd name="connsiteX3" fmla="*/ 719445 w 1982359"/>
                <a:gd name="connsiteY3" fmla="*/ 1816100 h 6480175"/>
                <a:gd name="connsiteX4" fmla="*/ 719299 w 1982359"/>
                <a:gd name="connsiteY4" fmla="*/ 1816100 h 6480175"/>
                <a:gd name="connsiteX5" fmla="*/ 719299 w 1982359"/>
                <a:gd name="connsiteY5" fmla="*/ 6480175 h 6480175"/>
                <a:gd name="connsiteX6" fmla="*/ 330173 w 1982359"/>
                <a:gd name="connsiteY6" fmla="*/ 6480175 h 6480175"/>
                <a:gd name="connsiteX7" fmla="*/ 0 w 1982359"/>
                <a:gd name="connsiteY7" fmla="*/ 6480175 h 6480175"/>
                <a:gd name="connsiteX8" fmla="*/ 0 w 1982359"/>
                <a:gd name="connsiteY8" fmla="*/ 0 h 648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359" h="6480175">
                  <a:moveTo>
                    <a:pt x="0" y="0"/>
                  </a:moveTo>
                  <a:lnTo>
                    <a:pt x="1982359" y="0"/>
                  </a:lnTo>
                  <a:cubicBezTo>
                    <a:pt x="1485188" y="163445"/>
                    <a:pt x="774656" y="212589"/>
                    <a:pt x="719445" y="1107554"/>
                  </a:cubicBezTo>
                  <a:lnTo>
                    <a:pt x="719445" y="1816100"/>
                  </a:lnTo>
                  <a:lnTo>
                    <a:pt x="719299" y="1816100"/>
                  </a:lnTo>
                  <a:lnTo>
                    <a:pt x="719299" y="6480175"/>
                  </a:lnTo>
                  <a:lnTo>
                    <a:pt x="330173" y="6480175"/>
                  </a:lnTo>
                  <a:lnTo>
                    <a:pt x="0" y="6480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E09CC9E-3662-4E1B-B8CB-5FC62DA12373}"/>
              </a:ext>
            </a:extLst>
          </p:cNvPr>
          <p:cNvGrpSpPr/>
          <p:nvPr/>
        </p:nvGrpSpPr>
        <p:grpSpPr>
          <a:xfrm>
            <a:off x="10596780" y="5594941"/>
            <a:ext cx="923708" cy="802305"/>
            <a:chOff x="10596780" y="5551396"/>
            <a:chExt cx="923708" cy="802305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3CE8C08-C547-44B5-A030-992E41251779}"/>
                </a:ext>
              </a:extLst>
            </p:cNvPr>
            <p:cNvSpPr/>
            <p:nvPr userDrawn="1"/>
          </p:nvSpPr>
          <p:spPr>
            <a:xfrm>
              <a:off x="11159139" y="5551396"/>
              <a:ext cx="361349" cy="353576"/>
            </a:xfrm>
            <a:custGeom>
              <a:avLst/>
              <a:gdLst>
                <a:gd name="connsiteX0" fmla="*/ 361349 w 361349"/>
                <a:gd name="connsiteY0" fmla="*/ 0 h 353576"/>
                <a:gd name="connsiteX1" fmla="*/ 361349 w 361349"/>
                <a:gd name="connsiteY1" fmla="*/ 236274 h 353576"/>
                <a:gd name="connsiteX2" fmla="*/ 0 w 361349"/>
                <a:gd name="connsiteY2" fmla="*/ 353576 h 353576"/>
                <a:gd name="connsiteX3" fmla="*/ 0 w 361349"/>
                <a:gd name="connsiteY3" fmla="*/ 160867 h 353576"/>
                <a:gd name="connsiteX4" fmla="*/ 39962 w 361349"/>
                <a:gd name="connsiteY4" fmla="*/ 104255 h 353576"/>
                <a:gd name="connsiteX5" fmla="*/ 361349 w 361349"/>
                <a:gd name="connsiteY5" fmla="*/ 0 h 3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349" h="353576">
                  <a:moveTo>
                    <a:pt x="361349" y="0"/>
                  </a:moveTo>
                  <a:lnTo>
                    <a:pt x="361349" y="236274"/>
                  </a:lnTo>
                  <a:lnTo>
                    <a:pt x="0" y="353576"/>
                  </a:lnTo>
                  <a:lnTo>
                    <a:pt x="0" y="160867"/>
                  </a:lnTo>
                  <a:cubicBezTo>
                    <a:pt x="0" y="140784"/>
                    <a:pt x="11773" y="113466"/>
                    <a:pt x="39962" y="104255"/>
                  </a:cubicBezTo>
                  <a:lnTo>
                    <a:pt x="3613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7FCDD9-B5FE-4843-92E0-D764EF0BD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6780" y="5643300"/>
              <a:ext cx="553523" cy="710401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DAD8137-4CB6-4870-8627-96F31BB552F3}"/>
                </a:ext>
              </a:extLst>
            </p:cNvPr>
            <p:cNvSpPr txBox="1"/>
            <p:nvPr userDrawn="1"/>
          </p:nvSpPr>
          <p:spPr>
            <a:xfrm>
              <a:off x="11223212" y="5668764"/>
              <a:ext cx="20678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fld id="{0B43CC62-0011-452A-B8DE-A5C2844A3CE9}" type="slidenum">
                <a:rPr lang="fr-FR" sz="900" smtClean="0"/>
                <a:pPr algn="ctr"/>
                <a:t>8</a:t>
              </a:fld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152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35D03FFE-9323-4628-9754-8B5ED596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01"/>
          <a:stretch/>
        </p:blipFill>
        <p:spPr>
          <a:xfrm>
            <a:off x="1" y="-1"/>
            <a:ext cx="5761038" cy="648017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1E4CAB6-9C4D-423D-822B-F50A27172CFE}"/>
              </a:ext>
            </a:extLst>
          </p:cNvPr>
          <p:cNvGrpSpPr/>
          <p:nvPr/>
        </p:nvGrpSpPr>
        <p:grpSpPr>
          <a:xfrm>
            <a:off x="-1349" y="-2"/>
            <a:ext cx="7200974" cy="6480178"/>
            <a:chOff x="-1349" y="-2"/>
            <a:chExt cx="7200974" cy="6480178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7933647-D8FC-45E1-9B94-44A2F2E2A0B3}"/>
                </a:ext>
              </a:extLst>
            </p:cNvPr>
            <p:cNvGrpSpPr/>
            <p:nvPr/>
          </p:nvGrpSpPr>
          <p:grpSpPr>
            <a:xfrm>
              <a:off x="-1349" y="-2"/>
              <a:ext cx="6481349" cy="6480178"/>
              <a:chOff x="-1349" y="-2"/>
              <a:chExt cx="6481349" cy="6480178"/>
            </a:xfrm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28A8419-7ADA-47D2-93F7-703AD14FADA7}"/>
                  </a:ext>
                </a:extLst>
              </p:cNvPr>
              <p:cNvSpPr/>
              <p:nvPr/>
            </p:nvSpPr>
            <p:spPr>
              <a:xfrm>
                <a:off x="-1349" y="-2"/>
                <a:ext cx="6481349" cy="6480178"/>
              </a:xfrm>
              <a:custGeom>
                <a:avLst/>
                <a:gdLst>
                  <a:gd name="connsiteX0" fmla="*/ 0 w 6481349"/>
                  <a:gd name="connsiteY0" fmla="*/ 0 h 6480178"/>
                  <a:gd name="connsiteX1" fmla="*/ 4520104 w 6481349"/>
                  <a:gd name="connsiteY1" fmla="*/ 0 h 6480178"/>
                  <a:gd name="connsiteX2" fmla="*/ 4520104 w 6481349"/>
                  <a:gd name="connsiteY2" fmla="*/ 3 h 6480178"/>
                  <a:gd name="connsiteX3" fmla="*/ 5761349 w 6481349"/>
                  <a:gd name="connsiteY3" fmla="*/ 3 h 6480178"/>
                  <a:gd name="connsiteX4" fmla="*/ 6301345 w 6481349"/>
                  <a:gd name="connsiteY4" fmla="*/ 3 h 6480178"/>
                  <a:gd name="connsiteX5" fmla="*/ 6481349 w 6481349"/>
                  <a:gd name="connsiteY5" fmla="*/ 3 h 6480178"/>
                  <a:gd name="connsiteX6" fmla="*/ 6481349 w 6481349"/>
                  <a:gd name="connsiteY6" fmla="*/ 6480003 h 6480178"/>
                  <a:gd name="connsiteX7" fmla="*/ 6301345 w 6481349"/>
                  <a:gd name="connsiteY7" fmla="*/ 6480003 h 6480178"/>
                  <a:gd name="connsiteX8" fmla="*/ 6301345 w 6481349"/>
                  <a:gd name="connsiteY8" fmla="*/ 6480178 h 6480178"/>
                  <a:gd name="connsiteX9" fmla="*/ 5195051 w 6481349"/>
                  <a:gd name="connsiteY9" fmla="*/ 6480178 h 6480178"/>
                  <a:gd name="connsiteX10" fmla="*/ 5240353 w 6481349"/>
                  <a:gd name="connsiteY10" fmla="*/ 6434876 h 6480178"/>
                  <a:gd name="connsiteX11" fmla="*/ 5360261 w 6481349"/>
                  <a:gd name="connsiteY11" fmla="*/ 6314969 h 6480178"/>
                  <a:gd name="connsiteX12" fmla="*/ 5466845 w 6481349"/>
                  <a:gd name="connsiteY12" fmla="*/ 6168416 h 6480178"/>
                  <a:gd name="connsiteX13" fmla="*/ 5560105 w 6481349"/>
                  <a:gd name="connsiteY13" fmla="*/ 5995218 h 6480178"/>
                  <a:gd name="connsiteX14" fmla="*/ 5640044 w 6481349"/>
                  <a:gd name="connsiteY14" fmla="*/ 5808696 h 6480178"/>
                  <a:gd name="connsiteX15" fmla="*/ 5693336 w 6481349"/>
                  <a:gd name="connsiteY15" fmla="*/ 5608851 h 6480178"/>
                  <a:gd name="connsiteX16" fmla="*/ 5733305 w 6481349"/>
                  <a:gd name="connsiteY16" fmla="*/ 5382361 h 6480178"/>
                  <a:gd name="connsiteX17" fmla="*/ 5759951 w 6481349"/>
                  <a:gd name="connsiteY17" fmla="*/ 5129223 h 6480178"/>
                  <a:gd name="connsiteX18" fmla="*/ 5759951 w 6481349"/>
                  <a:gd name="connsiteY18" fmla="*/ 2801630 h 6480178"/>
                  <a:gd name="connsiteX19" fmla="*/ 5761348 w 6481349"/>
                  <a:gd name="connsiteY19" fmla="*/ 2788353 h 6480178"/>
                  <a:gd name="connsiteX20" fmla="*/ 5761348 w 6481349"/>
                  <a:gd name="connsiteY20" fmla="*/ 396877 h 6480178"/>
                  <a:gd name="connsiteX21" fmla="*/ 4520104 w 6481349"/>
                  <a:gd name="connsiteY21" fmla="*/ 798788 h 6480178"/>
                  <a:gd name="connsiteX22" fmla="*/ 4520104 w 6481349"/>
                  <a:gd name="connsiteY22" fmla="*/ 798961 h 6480178"/>
                  <a:gd name="connsiteX23" fmla="*/ 560788 w 6481349"/>
                  <a:gd name="connsiteY23" fmla="*/ 2080859 h 6480178"/>
                  <a:gd name="connsiteX24" fmla="*/ 1348 w 6481349"/>
                  <a:gd name="connsiteY24" fmla="*/ 2873386 h 6480178"/>
                  <a:gd name="connsiteX25" fmla="*/ 1348 w 6481349"/>
                  <a:gd name="connsiteY25" fmla="*/ 4745062 h 6480178"/>
                  <a:gd name="connsiteX26" fmla="*/ 1348 w 6481349"/>
                  <a:gd name="connsiteY26" fmla="*/ 5571139 h 6480178"/>
                  <a:gd name="connsiteX27" fmla="*/ 1348 w 6481349"/>
                  <a:gd name="connsiteY27" fmla="*/ 6480176 h 6480178"/>
                  <a:gd name="connsiteX28" fmla="*/ 0 w 6481349"/>
                  <a:gd name="connsiteY28" fmla="*/ 6480176 h 648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481349" h="6480178">
                    <a:moveTo>
                      <a:pt x="0" y="0"/>
                    </a:moveTo>
                    <a:lnTo>
                      <a:pt x="4520104" y="0"/>
                    </a:lnTo>
                    <a:lnTo>
                      <a:pt x="4520104" y="3"/>
                    </a:lnTo>
                    <a:lnTo>
                      <a:pt x="5761349" y="3"/>
                    </a:lnTo>
                    <a:lnTo>
                      <a:pt x="6301345" y="3"/>
                    </a:lnTo>
                    <a:lnTo>
                      <a:pt x="6481349" y="3"/>
                    </a:lnTo>
                    <a:lnTo>
                      <a:pt x="6481349" y="6480003"/>
                    </a:lnTo>
                    <a:lnTo>
                      <a:pt x="6301345" y="6480003"/>
                    </a:lnTo>
                    <a:lnTo>
                      <a:pt x="6301345" y="6480178"/>
                    </a:lnTo>
                    <a:lnTo>
                      <a:pt x="5195051" y="6480178"/>
                    </a:lnTo>
                    <a:lnTo>
                      <a:pt x="5240353" y="6434876"/>
                    </a:lnTo>
                    <a:lnTo>
                      <a:pt x="5360261" y="6314969"/>
                    </a:lnTo>
                    <a:lnTo>
                      <a:pt x="5466845" y="6168416"/>
                    </a:lnTo>
                    <a:lnTo>
                      <a:pt x="5560105" y="5995218"/>
                    </a:lnTo>
                    <a:lnTo>
                      <a:pt x="5640044" y="5808696"/>
                    </a:lnTo>
                    <a:lnTo>
                      <a:pt x="5693336" y="5608851"/>
                    </a:lnTo>
                    <a:lnTo>
                      <a:pt x="5733305" y="5382361"/>
                    </a:lnTo>
                    <a:lnTo>
                      <a:pt x="5759951" y="5129223"/>
                    </a:lnTo>
                    <a:lnTo>
                      <a:pt x="5759951" y="2801630"/>
                    </a:lnTo>
                    <a:lnTo>
                      <a:pt x="5761348" y="2788353"/>
                    </a:lnTo>
                    <a:lnTo>
                      <a:pt x="5761348" y="396877"/>
                    </a:lnTo>
                    <a:lnTo>
                      <a:pt x="4520104" y="798788"/>
                    </a:lnTo>
                    <a:lnTo>
                      <a:pt x="4520104" y="798961"/>
                    </a:lnTo>
                    <a:lnTo>
                      <a:pt x="560788" y="2080859"/>
                    </a:lnTo>
                    <a:cubicBezTo>
                      <a:pt x="166156" y="2209818"/>
                      <a:pt x="1348" y="2592246"/>
                      <a:pt x="1348" y="2873386"/>
                    </a:cubicBezTo>
                    <a:lnTo>
                      <a:pt x="1348" y="4745062"/>
                    </a:lnTo>
                    <a:lnTo>
                      <a:pt x="1348" y="5571139"/>
                    </a:lnTo>
                    <a:lnTo>
                      <a:pt x="1348" y="6480176"/>
                    </a:lnTo>
                    <a:lnTo>
                      <a:pt x="0" y="6480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CE9B4683-6552-425D-8813-4DCCCD7BD54F}"/>
                  </a:ext>
                </a:extLst>
              </p:cNvPr>
              <p:cNvGrpSpPr/>
              <p:nvPr/>
            </p:nvGrpSpPr>
            <p:grpSpPr>
              <a:xfrm>
                <a:off x="0" y="0"/>
                <a:ext cx="2879807" cy="1571779"/>
                <a:chOff x="0" y="0"/>
                <a:chExt cx="2879807" cy="1571779"/>
              </a:xfrm>
            </p:grpSpPr>
            <p:sp>
              <p:nvSpPr>
                <p:cNvPr id="18" name="Freeform 5">
                  <a:extLst>
                    <a:ext uri="{FF2B5EF4-FFF2-40B4-BE49-F238E27FC236}">
                      <a16:creationId xmlns:a16="http://schemas.microsoft.com/office/drawing/2014/main" id="{F648451D-93CF-4BEF-A04C-168CDDE628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0752" y="866775"/>
                  <a:ext cx="719138" cy="705004"/>
                </a:xfrm>
                <a:custGeom>
                  <a:avLst/>
                  <a:gdLst>
                    <a:gd name="T0" fmla="*/ 675 w 865"/>
                    <a:gd name="T1" fmla="*/ 629 h 848"/>
                    <a:gd name="T2" fmla="*/ 675 w 865"/>
                    <a:gd name="T3" fmla="*/ 629 h 848"/>
                    <a:gd name="T4" fmla="*/ 683 w 865"/>
                    <a:gd name="T5" fmla="*/ 627 h 848"/>
                    <a:gd name="T6" fmla="*/ 705 w 865"/>
                    <a:gd name="T7" fmla="*/ 617 h 848"/>
                    <a:gd name="T8" fmla="*/ 735 w 865"/>
                    <a:gd name="T9" fmla="*/ 599 h 848"/>
                    <a:gd name="T10" fmla="*/ 751 w 865"/>
                    <a:gd name="T11" fmla="*/ 587 h 848"/>
                    <a:gd name="T12" fmla="*/ 769 w 865"/>
                    <a:gd name="T13" fmla="*/ 573 h 848"/>
                    <a:gd name="T14" fmla="*/ 787 w 865"/>
                    <a:gd name="T15" fmla="*/ 555 h 848"/>
                    <a:gd name="T16" fmla="*/ 805 w 865"/>
                    <a:gd name="T17" fmla="*/ 537 h 848"/>
                    <a:gd name="T18" fmla="*/ 821 w 865"/>
                    <a:gd name="T19" fmla="*/ 515 h 848"/>
                    <a:gd name="T20" fmla="*/ 835 w 865"/>
                    <a:gd name="T21" fmla="*/ 489 h 848"/>
                    <a:gd name="T22" fmla="*/ 847 w 865"/>
                    <a:gd name="T23" fmla="*/ 461 h 848"/>
                    <a:gd name="T24" fmla="*/ 855 w 865"/>
                    <a:gd name="T25" fmla="*/ 431 h 848"/>
                    <a:gd name="T26" fmla="*/ 861 w 865"/>
                    <a:gd name="T27" fmla="*/ 397 h 848"/>
                    <a:gd name="T28" fmla="*/ 865 w 865"/>
                    <a:gd name="T29" fmla="*/ 359 h 848"/>
                    <a:gd name="T30" fmla="*/ 865 w 865"/>
                    <a:gd name="T31" fmla="*/ 0 h 848"/>
                    <a:gd name="T32" fmla="*/ 96 w 865"/>
                    <a:gd name="T33" fmla="*/ 249 h 848"/>
                    <a:gd name="T34" fmla="*/ 96 w 865"/>
                    <a:gd name="T35" fmla="*/ 249 h 848"/>
                    <a:gd name="T36" fmla="*/ 80 w 865"/>
                    <a:gd name="T37" fmla="*/ 255 h 848"/>
                    <a:gd name="T38" fmla="*/ 66 w 865"/>
                    <a:gd name="T39" fmla="*/ 265 h 848"/>
                    <a:gd name="T40" fmla="*/ 48 w 865"/>
                    <a:gd name="T41" fmla="*/ 277 h 848"/>
                    <a:gd name="T42" fmla="*/ 30 w 865"/>
                    <a:gd name="T43" fmla="*/ 295 h 848"/>
                    <a:gd name="T44" fmla="*/ 22 w 865"/>
                    <a:gd name="T45" fmla="*/ 307 h 848"/>
                    <a:gd name="T46" fmla="*/ 16 w 865"/>
                    <a:gd name="T47" fmla="*/ 319 h 848"/>
                    <a:gd name="T48" fmla="*/ 10 w 865"/>
                    <a:gd name="T49" fmla="*/ 333 h 848"/>
                    <a:gd name="T50" fmla="*/ 4 w 865"/>
                    <a:gd name="T51" fmla="*/ 349 h 848"/>
                    <a:gd name="T52" fmla="*/ 2 w 865"/>
                    <a:gd name="T53" fmla="*/ 367 h 848"/>
                    <a:gd name="T54" fmla="*/ 0 w 865"/>
                    <a:gd name="T55" fmla="*/ 385 h 848"/>
                    <a:gd name="T56" fmla="*/ 0 w 865"/>
                    <a:gd name="T57" fmla="*/ 848 h 848"/>
                    <a:gd name="T58" fmla="*/ 675 w 865"/>
                    <a:gd name="T59" fmla="*/ 629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65" h="848">
                      <a:moveTo>
                        <a:pt x="675" y="629"/>
                      </a:moveTo>
                      <a:lnTo>
                        <a:pt x="675" y="629"/>
                      </a:lnTo>
                      <a:lnTo>
                        <a:pt x="683" y="627"/>
                      </a:lnTo>
                      <a:lnTo>
                        <a:pt x="705" y="617"/>
                      </a:lnTo>
                      <a:lnTo>
                        <a:pt x="735" y="599"/>
                      </a:lnTo>
                      <a:lnTo>
                        <a:pt x="751" y="587"/>
                      </a:lnTo>
                      <a:lnTo>
                        <a:pt x="769" y="573"/>
                      </a:lnTo>
                      <a:lnTo>
                        <a:pt x="787" y="555"/>
                      </a:lnTo>
                      <a:lnTo>
                        <a:pt x="805" y="537"/>
                      </a:lnTo>
                      <a:lnTo>
                        <a:pt x="821" y="515"/>
                      </a:lnTo>
                      <a:lnTo>
                        <a:pt x="835" y="489"/>
                      </a:lnTo>
                      <a:lnTo>
                        <a:pt x="847" y="461"/>
                      </a:lnTo>
                      <a:lnTo>
                        <a:pt x="855" y="431"/>
                      </a:lnTo>
                      <a:lnTo>
                        <a:pt x="861" y="397"/>
                      </a:lnTo>
                      <a:lnTo>
                        <a:pt x="865" y="359"/>
                      </a:lnTo>
                      <a:lnTo>
                        <a:pt x="865" y="0"/>
                      </a:lnTo>
                      <a:lnTo>
                        <a:pt x="96" y="249"/>
                      </a:lnTo>
                      <a:lnTo>
                        <a:pt x="96" y="249"/>
                      </a:lnTo>
                      <a:lnTo>
                        <a:pt x="80" y="255"/>
                      </a:lnTo>
                      <a:lnTo>
                        <a:pt x="66" y="265"/>
                      </a:lnTo>
                      <a:lnTo>
                        <a:pt x="48" y="277"/>
                      </a:lnTo>
                      <a:lnTo>
                        <a:pt x="30" y="295"/>
                      </a:lnTo>
                      <a:lnTo>
                        <a:pt x="22" y="307"/>
                      </a:lnTo>
                      <a:lnTo>
                        <a:pt x="16" y="319"/>
                      </a:lnTo>
                      <a:lnTo>
                        <a:pt x="10" y="333"/>
                      </a:lnTo>
                      <a:lnTo>
                        <a:pt x="4" y="349"/>
                      </a:lnTo>
                      <a:lnTo>
                        <a:pt x="2" y="367"/>
                      </a:lnTo>
                      <a:lnTo>
                        <a:pt x="0" y="385"/>
                      </a:lnTo>
                      <a:lnTo>
                        <a:pt x="0" y="848"/>
                      </a:lnTo>
                      <a:lnTo>
                        <a:pt x="675" y="62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C711CF09-38D7-4D03-9C80-CCACD04F68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0" y="1"/>
                  <a:ext cx="720362" cy="887311"/>
                </a:xfrm>
                <a:custGeom>
                  <a:avLst/>
                  <a:gdLst>
                    <a:gd name="connsiteX0" fmla="*/ 0 w 720362"/>
                    <a:gd name="connsiteY0" fmla="*/ 0 h 887311"/>
                    <a:gd name="connsiteX1" fmla="*/ 720362 w 720362"/>
                    <a:gd name="connsiteY1" fmla="*/ 0 h 887311"/>
                    <a:gd name="connsiteX2" fmla="*/ 720362 w 720362"/>
                    <a:gd name="connsiteY2" fmla="*/ 309343 h 887311"/>
                    <a:gd name="connsiteX3" fmla="*/ 717206 w 720362"/>
                    <a:gd name="connsiteY3" fmla="*/ 372466 h 887311"/>
                    <a:gd name="connsiteX4" fmla="*/ 707737 w 720362"/>
                    <a:gd name="connsiteY4" fmla="*/ 427699 h 887311"/>
                    <a:gd name="connsiteX5" fmla="*/ 691957 w 720362"/>
                    <a:gd name="connsiteY5" fmla="*/ 478198 h 887311"/>
                    <a:gd name="connsiteX6" fmla="*/ 673020 w 720362"/>
                    <a:gd name="connsiteY6" fmla="*/ 525540 h 887311"/>
                    <a:gd name="connsiteX7" fmla="*/ 647770 w 720362"/>
                    <a:gd name="connsiteY7" fmla="*/ 566570 h 887311"/>
                    <a:gd name="connsiteX8" fmla="*/ 622521 w 720362"/>
                    <a:gd name="connsiteY8" fmla="*/ 601288 h 887311"/>
                    <a:gd name="connsiteX9" fmla="*/ 594116 w 720362"/>
                    <a:gd name="connsiteY9" fmla="*/ 632850 h 887311"/>
                    <a:gd name="connsiteX10" fmla="*/ 565710 w 720362"/>
                    <a:gd name="connsiteY10" fmla="*/ 661255 h 887311"/>
                    <a:gd name="connsiteX11" fmla="*/ 534148 w 720362"/>
                    <a:gd name="connsiteY11" fmla="*/ 686504 h 887311"/>
                    <a:gd name="connsiteX12" fmla="*/ 505743 w 720362"/>
                    <a:gd name="connsiteY12" fmla="*/ 705441 h 887311"/>
                    <a:gd name="connsiteX13" fmla="*/ 455244 w 720362"/>
                    <a:gd name="connsiteY13" fmla="*/ 733847 h 887311"/>
                    <a:gd name="connsiteX14" fmla="*/ 420527 w 720362"/>
                    <a:gd name="connsiteY14" fmla="*/ 752784 h 887311"/>
                    <a:gd name="connsiteX15" fmla="*/ 407902 w 720362"/>
                    <a:gd name="connsiteY15" fmla="*/ 755940 h 887311"/>
                    <a:gd name="connsiteX16" fmla="*/ 0 w 720362"/>
                    <a:gd name="connsiteY16" fmla="*/ 887311 h 887311"/>
                    <a:gd name="connsiteX17" fmla="*/ 0 w 720362"/>
                    <a:gd name="connsiteY17" fmla="*/ 0 h 887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0362" h="887311">
                      <a:moveTo>
                        <a:pt x="0" y="0"/>
                      </a:moveTo>
                      <a:lnTo>
                        <a:pt x="720362" y="0"/>
                      </a:lnTo>
                      <a:lnTo>
                        <a:pt x="720362" y="309343"/>
                      </a:lnTo>
                      <a:lnTo>
                        <a:pt x="717206" y="372466"/>
                      </a:lnTo>
                      <a:lnTo>
                        <a:pt x="707737" y="427699"/>
                      </a:lnTo>
                      <a:lnTo>
                        <a:pt x="691957" y="478198"/>
                      </a:lnTo>
                      <a:lnTo>
                        <a:pt x="673020" y="525540"/>
                      </a:lnTo>
                      <a:lnTo>
                        <a:pt x="647770" y="566570"/>
                      </a:lnTo>
                      <a:lnTo>
                        <a:pt x="622521" y="601288"/>
                      </a:lnTo>
                      <a:lnTo>
                        <a:pt x="594116" y="632850"/>
                      </a:lnTo>
                      <a:lnTo>
                        <a:pt x="565710" y="661255"/>
                      </a:lnTo>
                      <a:lnTo>
                        <a:pt x="534148" y="686504"/>
                      </a:lnTo>
                      <a:lnTo>
                        <a:pt x="505743" y="705441"/>
                      </a:lnTo>
                      <a:lnTo>
                        <a:pt x="455244" y="733847"/>
                      </a:lnTo>
                      <a:lnTo>
                        <a:pt x="420527" y="752784"/>
                      </a:lnTo>
                      <a:lnTo>
                        <a:pt x="407902" y="755940"/>
                      </a:lnTo>
                      <a:lnTo>
                        <a:pt x="0" y="8873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Forme libre : forme 19">
                  <a:extLst>
                    <a:ext uri="{FF2B5EF4-FFF2-40B4-BE49-F238E27FC236}">
                      <a16:creationId xmlns:a16="http://schemas.microsoft.com/office/drawing/2014/main" id="{1AE50112-3009-4A4B-B3F1-4838C78438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39896" y="0"/>
                  <a:ext cx="1439911" cy="865554"/>
                </a:xfrm>
                <a:custGeom>
                  <a:avLst/>
                  <a:gdLst>
                    <a:gd name="connsiteX0" fmla="*/ 1226791 w 1439911"/>
                    <a:gd name="connsiteY0" fmla="*/ 0 h 865554"/>
                    <a:gd name="connsiteX1" fmla="*/ 1439911 w 1439911"/>
                    <a:gd name="connsiteY1" fmla="*/ 0 h 865554"/>
                    <a:gd name="connsiteX2" fmla="*/ 1439911 w 1439911"/>
                    <a:gd name="connsiteY2" fmla="*/ 228837 h 865554"/>
                    <a:gd name="connsiteX3" fmla="*/ 1438333 w 1439911"/>
                    <a:gd name="connsiteY3" fmla="*/ 260397 h 865554"/>
                    <a:gd name="connsiteX4" fmla="*/ 1433599 w 1439911"/>
                    <a:gd name="connsiteY4" fmla="*/ 288012 h 865554"/>
                    <a:gd name="connsiteX5" fmla="*/ 1425709 w 1439911"/>
                    <a:gd name="connsiteY5" fmla="*/ 313259 h 865554"/>
                    <a:gd name="connsiteX6" fmla="*/ 1416241 w 1439911"/>
                    <a:gd name="connsiteY6" fmla="*/ 336929 h 865554"/>
                    <a:gd name="connsiteX7" fmla="*/ 1403618 w 1439911"/>
                    <a:gd name="connsiteY7" fmla="*/ 357443 h 865554"/>
                    <a:gd name="connsiteX8" fmla="*/ 1390994 w 1439911"/>
                    <a:gd name="connsiteY8" fmla="*/ 374801 h 865554"/>
                    <a:gd name="connsiteX9" fmla="*/ 1376792 w 1439911"/>
                    <a:gd name="connsiteY9" fmla="*/ 390581 h 865554"/>
                    <a:gd name="connsiteX10" fmla="*/ 1362590 w 1439911"/>
                    <a:gd name="connsiteY10" fmla="*/ 404782 h 865554"/>
                    <a:gd name="connsiteX11" fmla="*/ 1346810 w 1439911"/>
                    <a:gd name="connsiteY11" fmla="*/ 417406 h 865554"/>
                    <a:gd name="connsiteX12" fmla="*/ 1332608 w 1439911"/>
                    <a:gd name="connsiteY12" fmla="*/ 426874 h 865554"/>
                    <a:gd name="connsiteX13" fmla="*/ 1307360 w 1439911"/>
                    <a:gd name="connsiteY13" fmla="*/ 441076 h 865554"/>
                    <a:gd name="connsiteX14" fmla="*/ 1290003 w 1439911"/>
                    <a:gd name="connsiteY14" fmla="*/ 450544 h 865554"/>
                    <a:gd name="connsiteX15" fmla="*/ 1283691 w 1439911"/>
                    <a:gd name="connsiteY15" fmla="*/ 452122 h 865554"/>
                    <a:gd name="connsiteX16" fmla="*/ 0 w 1439911"/>
                    <a:gd name="connsiteY16" fmla="*/ 865554 h 865554"/>
                    <a:gd name="connsiteX17" fmla="*/ 0 w 1439911"/>
                    <a:gd name="connsiteY17" fmla="*/ 482104 h 865554"/>
                    <a:gd name="connsiteX18" fmla="*/ 0 w 1439911"/>
                    <a:gd name="connsiteY18" fmla="*/ 466324 h 865554"/>
                    <a:gd name="connsiteX19" fmla="*/ 3156 w 1439911"/>
                    <a:gd name="connsiteY19" fmla="*/ 452122 h 865554"/>
                    <a:gd name="connsiteX20" fmla="*/ 6312 w 1439911"/>
                    <a:gd name="connsiteY20" fmla="*/ 439498 h 865554"/>
                    <a:gd name="connsiteX21" fmla="*/ 11046 w 1439911"/>
                    <a:gd name="connsiteY21" fmla="*/ 428452 h 865554"/>
                    <a:gd name="connsiteX22" fmla="*/ 17358 w 1439911"/>
                    <a:gd name="connsiteY22" fmla="*/ 417406 h 865554"/>
                    <a:gd name="connsiteX23" fmla="*/ 23670 w 1439911"/>
                    <a:gd name="connsiteY23" fmla="*/ 407938 h 865554"/>
                    <a:gd name="connsiteX24" fmla="*/ 31560 w 1439911"/>
                    <a:gd name="connsiteY24" fmla="*/ 400049 h 865554"/>
                    <a:gd name="connsiteX25" fmla="*/ 37872 w 1439911"/>
                    <a:gd name="connsiteY25" fmla="*/ 393737 h 865554"/>
                    <a:gd name="connsiteX26" fmla="*/ 53652 w 1439911"/>
                    <a:gd name="connsiteY26" fmla="*/ 382691 h 865554"/>
                    <a:gd name="connsiteX27" fmla="*/ 66275 w 1439911"/>
                    <a:gd name="connsiteY27" fmla="*/ 374801 h 865554"/>
                    <a:gd name="connsiteX28" fmla="*/ 77321 w 1439911"/>
                    <a:gd name="connsiteY28" fmla="*/ 370067 h 865554"/>
                    <a:gd name="connsiteX29" fmla="*/ 1226791 w 1439911"/>
                    <a:gd name="connsiteY29" fmla="*/ 0 h 865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439911" h="865554">
                      <a:moveTo>
                        <a:pt x="1226791" y="0"/>
                      </a:moveTo>
                      <a:lnTo>
                        <a:pt x="1439911" y="0"/>
                      </a:lnTo>
                      <a:lnTo>
                        <a:pt x="1439911" y="228837"/>
                      </a:lnTo>
                      <a:lnTo>
                        <a:pt x="1438333" y="260397"/>
                      </a:lnTo>
                      <a:lnTo>
                        <a:pt x="1433599" y="288012"/>
                      </a:lnTo>
                      <a:lnTo>
                        <a:pt x="1425709" y="313259"/>
                      </a:lnTo>
                      <a:lnTo>
                        <a:pt x="1416241" y="336929"/>
                      </a:lnTo>
                      <a:lnTo>
                        <a:pt x="1403618" y="357443"/>
                      </a:lnTo>
                      <a:lnTo>
                        <a:pt x="1390994" y="374801"/>
                      </a:lnTo>
                      <a:lnTo>
                        <a:pt x="1376792" y="390581"/>
                      </a:lnTo>
                      <a:lnTo>
                        <a:pt x="1362590" y="404782"/>
                      </a:lnTo>
                      <a:lnTo>
                        <a:pt x="1346810" y="417406"/>
                      </a:lnTo>
                      <a:lnTo>
                        <a:pt x="1332608" y="426874"/>
                      </a:lnTo>
                      <a:lnTo>
                        <a:pt x="1307360" y="441076"/>
                      </a:lnTo>
                      <a:lnTo>
                        <a:pt x="1290003" y="450544"/>
                      </a:lnTo>
                      <a:lnTo>
                        <a:pt x="1283691" y="452122"/>
                      </a:lnTo>
                      <a:lnTo>
                        <a:pt x="0" y="865554"/>
                      </a:lnTo>
                      <a:lnTo>
                        <a:pt x="0" y="482104"/>
                      </a:lnTo>
                      <a:lnTo>
                        <a:pt x="0" y="466324"/>
                      </a:lnTo>
                      <a:lnTo>
                        <a:pt x="3156" y="452122"/>
                      </a:lnTo>
                      <a:lnTo>
                        <a:pt x="6312" y="439498"/>
                      </a:lnTo>
                      <a:lnTo>
                        <a:pt x="11046" y="428452"/>
                      </a:lnTo>
                      <a:lnTo>
                        <a:pt x="17358" y="417406"/>
                      </a:lnTo>
                      <a:lnTo>
                        <a:pt x="23670" y="407938"/>
                      </a:lnTo>
                      <a:lnTo>
                        <a:pt x="31560" y="400049"/>
                      </a:lnTo>
                      <a:lnTo>
                        <a:pt x="37872" y="393737"/>
                      </a:lnTo>
                      <a:lnTo>
                        <a:pt x="53652" y="382691"/>
                      </a:lnTo>
                      <a:lnTo>
                        <a:pt x="66275" y="374801"/>
                      </a:lnTo>
                      <a:lnTo>
                        <a:pt x="77321" y="370067"/>
                      </a:lnTo>
                      <a:lnTo>
                        <a:pt x="122679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CC102E9-580A-49E9-9F53-0920113C0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9735" y="396875"/>
              <a:ext cx="1439890" cy="1411998"/>
            </a:xfrm>
            <a:custGeom>
              <a:avLst/>
              <a:gdLst>
                <a:gd name="connsiteX0" fmla="*/ 1439882 w 1439890"/>
                <a:gd name="connsiteY0" fmla="*/ 0 h 1411998"/>
                <a:gd name="connsiteX1" fmla="*/ 1439882 w 1439890"/>
                <a:gd name="connsiteY1" fmla="*/ 597570 h 1411998"/>
                <a:gd name="connsiteX2" fmla="*/ 1123515 w 1439890"/>
                <a:gd name="connsiteY2" fmla="*/ 1047055 h 1411998"/>
                <a:gd name="connsiteX3" fmla="*/ 0 w 1439890"/>
                <a:gd name="connsiteY3" fmla="*/ 1411998 h 1411998"/>
                <a:gd name="connsiteX4" fmla="*/ 0 w 1439890"/>
                <a:gd name="connsiteY4" fmla="*/ 467172 h 1411998"/>
                <a:gd name="connsiteX5" fmla="*/ 1439882 w 1439890"/>
                <a:gd name="connsiteY5" fmla="*/ 0 h 141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90" h="1411998">
                  <a:moveTo>
                    <a:pt x="1439882" y="0"/>
                  </a:moveTo>
                  <a:lnTo>
                    <a:pt x="1439882" y="597570"/>
                  </a:lnTo>
                  <a:cubicBezTo>
                    <a:pt x="1441322" y="841936"/>
                    <a:pt x="1268811" y="999057"/>
                    <a:pt x="1123515" y="1047055"/>
                  </a:cubicBezTo>
                  <a:lnTo>
                    <a:pt x="0" y="1411998"/>
                  </a:lnTo>
                  <a:lnTo>
                    <a:pt x="0" y="467172"/>
                  </a:lnTo>
                  <a:lnTo>
                    <a:pt x="143988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29C2F44D-9FF6-45A2-8110-CFE2A626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40B15-B28E-4DC6-973A-93FBAD6F3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 libre</a:t>
            </a:r>
          </a:p>
          <a:p>
            <a:r>
              <a:rPr lang="fr-FR" dirty="0"/>
              <a:t>Puce niveau 1</a:t>
            </a:r>
          </a:p>
          <a:p>
            <a:pPr lvl="1"/>
            <a:r>
              <a:rPr lang="fr-FR" dirty="0"/>
              <a:t>Puce niveau 2</a:t>
            </a:r>
          </a:p>
          <a:p>
            <a:pPr lvl="2"/>
            <a:r>
              <a:rPr lang="fr-FR" dirty="0"/>
              <a:t>Puce niveau 3</a:t>
            </a:r>
          </a:p>
          <a:p>
            <a:pPr lvl="3"/>
            <a:r>
              <a:rPr lang="fr-FR" dirty="0"/>
              <a:t>Puce niveau 4</a:t>
            </a:r>
          </a:p>
        </p:txBody>
      </p:sp>
      <p:sp>
        <p:nvSpPr>
          <p:cNvPr id="523" name="ZoneTexte 522">
            <a:extLst>
              <a:ext uri="{FF2B5EF4-FFF2-40B4-BE49-F238E27FC236}">
                <a16:creationId xmlns:a16="http://schemas.microsoft.com/office/drawing/2014/main" id="{AF79F693-321B-4A0E-946F-B39C14D76255}"/>
              </a:ext>
            </a:extLst>
          </p:cNvPr>
          <p:cNvSpPr txBox="1"/>
          <p:nvPr/>
        </p:nvSpPr>
        <p:spPr>
          <a:xfrm>
            <a:off x="1784398" y="3361215"/>
            <a:ext cx="2071786" cy="8342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fr-FR" sz="1600" b="1" dirty="0"/>
              <a:t>GLISSER</a:t>
            </a:r>
            <a:br>
              <a:rPr lang="fr-FR" sz="1600" b="1" dirty="0"/>
            </a:br>
            <a:r>
              <a:rPr lang="fr-FR" sz="1600" b="1" dirty="0"/>
              <a:t>UNE PHOTO</a:t>
            </a:r>
            <a:br>
              <a:rPr lang="fr-FR" sz="1600" b="1" dirty="0"/>
            </a:br>
            <a:r>
              <a:rPr lang="fr-FR" sz="1600" b="1" dirty="0"/>
              <a:t>EN ARRIÈRE PLAN</a:t>
            </a:r>
          </a:p>
        </p:txBody>
      </p:sp>
    </p:spTree>
    <p:extLst>
      <p:ext uri="{BB962C8B-B14F-4D97-AF65-F5344CB8AC3E}">
        <p14:creationId xmlns:p14="http://schemas.microsoft.com/office/powerpoint/2010/main" val="42098629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our de France">
      <a:dk1>
        <a:srgbClr val="000000"/>
      </a:dk1>
      <a:lt1>
        <a:sysClr val="window" lastClr="FFFFFF"/>
      </a:lt1>
      <a:dk2>
        <a:srgbClr val="565656"/>
      </a:dk2>
      <a:lt2>
        <a:srgbClr val="D9D9D9"/>
      </a:lt2>
      <a:accent1>
        <a:srgbClr val="FFFF00"/>
      </a:accent1>
      <a:accent2>
        <a:srgbClr val="C30F19"/>
      </a:accent2>
      <a:accent3>
        <a:srgbClr val="4BA82E"/>
      </a:accent3>
      <a:accent4>
        <a:srgbClr val="FFFF00"/>
      </a:accent4>
      <a:accent5>
        <a:srgbClr val="C30F19"/>
      </a:accent5>
      <a:accent6>
        <a:srgbClr val="4BA82E"/>
      </a:accent6>
      <a:hlink>
        <a:srgbClr val="D9D9D9"/>
      </a:hlink>
      <a:folHlink>
        <a:srgbClr val="5656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DF-Template-Arial.potx" id="{B179C7CB-74FA-4AD5-853C-6A62FEC99A67}" vid="{AD5D4ACD-A82B-4554-8627-A3776E52C0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TDF-Template-Arial</Template>
  <TotalTime>84</TotalTime>
  <Words>230</Words>
  <Application>Microsoft Office PowerPoint</Application>
  <PresentationFormat>Personnalisé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Thème Office</vt:lpstr>
      <vt:lpstr>Titre de la présentation</vt:lpstr>
      <vt:lpstr>Titre de chapitre</vt:lpstr>
      <vt:lpstr>Titre slide</vt:lpstr>
      <vt:lpstr>Titre slide</vt:lpstr>
      <vt:lpstr>Titre slide</vt:lpstr>
      <vt:lpstr>titre</vt:lpstr>
      <vt:lpstr>Titre</vt:lpstr>
      <vt:lpstr>Titre</vt:lpstr>
      <vt:lpstr>Titre</vt:lpstr>
      <vt:lpstr>Titre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Sophie LOUVEAU</dc:creator>
  <cp:lastModifiedBy>Sophie LOUVEAU</cp:lastModifiedBy>
  <cp:revision>9</cp:revision>
  <dcterms:created xsi:type="dcterms:W3CDTF">2020-01-27T12:46:04Z</dcterms:created>
  <dcterms:modified xsi:type="dcterms:W3CDTF">2020-09-03T12:31:42Z</dcterms:modified>
</cp:coreProperties>
</file>